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54" d="100"/>
          <a:sy n="54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5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4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59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3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17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64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30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0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2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4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7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4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5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2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6A13-1D45-4A54-9484-4A72E0A12616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76BF0D-B734-4D2C-A7A3-7634E9F2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3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783772"/>
            <a:ext cx="8915399" cy="261257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Модель выпускника МБДОУ детский сад №3 г.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Курлово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соответствии с ФГОС.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5184" y="5700156"/>
            <a:ext cx="5165766" cy="91439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i71.beon.ru/1/29/412901/71/18295771/glitt06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" y="454231"/>
            <a:ext cx="1524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9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1241" y="558140"/>
            <a:ext cx="10673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400" spc="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Овладевший универсальными предпосылками учебной деятельности: умениями работать по правилу и образцу, слушать взрослого и выполнять его инструкции.</a:t>
            </a:r>
            <a:endParaRPr lang="ru-RU" sz="24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1" y="1881554"/>
            <a:ext cx="10292861" cy="46317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383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0939" y="384030"/>
            <a:ext cx="10485638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800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Овладевший необходимыми умениями и навыками. У ребёнка сформированы умения и навыки, необходимые для осуществления различных видов детской деятельности</a:t>
            </a:r>
            <a:r>
              <a:rPr lang="ru-RU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33" y="1821394"/>
            <a:ext cx="7183901" cy="5036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988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4431" y="819397"/>
            <a:ext cx="9583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pc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портрете выпускника отражаются качества личности ребёнка и степень его </a:t>
            </a:r>
            <a:r>
              <a:rPr lang="ru-RU" sz="2800" spc="1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800" spc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204392"/>
            <a:ext cx="9608234" cy="4323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849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fs00.infourok.ru/images/doc/181/207027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08" y="475013"/>
            <a:ext cx="9630888" cy="59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vkatali.ru/umot/skresaye-i-shezaye-kriga-buruleki-padayute-z-dahiv-i-viterece/10.p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894" y="4916384"/>
            <a:ext cx="972869" cy="13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9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8150" y="201879"/>
            <a:ext cx="1057067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pc="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Под моделью выпускника понимается предполагаемый результат совместной деятельности детского сада и семьи, характеризующий их представления о наиболее важных качествах личности ребёнка, которыми должен обладать выпускник дошкольного образовательного учреждения.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b="1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выпускника имеет большое значение</a:t>
            </a:r>
            <a:r>
              <a:rPr lang="ru-RU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во-первых, она , является основой для разработки целевых ориентиров образовательного процесса, позволяющих максимально учитывать особенности окружающей среды, специфику учреждения, своеобразие педагогического коллектива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во-вторых, модель выпускника выступает в качестве основного критерия эффективности образовательного процесса, благодаря которому можно соотнести полученные результаты с мнением педагогов, медицинских работников ДОУ и родителей о желаемых результатах.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spcAft>
                <a:spcPts val="0"/>
              </a:spcAft>
            </a:pPr>
            <a:r>
              <a:rPr lang="ru-RU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мнению </a:t>
            </a:r>
            <a:r>
              <a:rPr lang="ru-RU" b="1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некоторых родителей </a:t>
            </a:r>
            <a:r>
              <a:rPr lang="ru-RU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готовый к школе ребёнок это тот, кто умеет читать, считать, хотя бы до 20, правильно держит в руке карандаш. На современном этапе дошкольного образования и требований, выдвигаемых школой перед первоклассником,  акцент со знаний, умений и навыков переносится на формирование общей культуры, развитие «качеств, формирование предпосылок учебной деятельности, обеспечивающих социальную успешность». </a:t>
            </a:r>
          </a:p>
          <a:p>
            <a:pPr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3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0924" y="427512"/>
            <a:ext cx="112145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spc="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Портрет дошкольника, готового к обучению в школе:  </a:t>
            </a: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b="1" i="1" spc="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ребенка развита крупная и мелкая моторика; он подвижен, вынослив, владеет основными видами движений, может контролировать свои движения и управлять ими;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0" y="2384071"/>
            <a:ext cx="5215289" cy="4227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55" y="2345310"/>
            <a:ext cx="5399407" cy="4231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187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8166" y="320634"/>
            <a:ext cx="7635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Любознательный, активный, интересуется новым, неизвестным в окружающем мире (мире предметов и вещей, мире отношений и своем внутреннем мире). Задаёт вопросы взрослому, любит экспериментировать. Способен самостоятельно действовать (в повседневной жизни, в различных видах детской деятельности). В случаях затруднений обращается за помощью к взрослому. Принимает живое, заинтересованное участие в образовательном процессе.</a:t>
            </a:r>
            <a:endParaRPr lang="ru-RU" sz="14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http://vkatali.ru/umot/skresaye-i-shezaye-kriga-buruleki-padayute-z-dahiv-i-viterece/10.p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28479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2" y="2746312"/>
            <a:ext cx="5347063" cy="4010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97" y="2752725"/>
            <a:ext cx="5254205" cy="3940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0128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169" y="498764"/>
            <a:ext cx="100108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000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 отзывчивый. Дошкольник откликается на эмоции близких людей и друзей. Сопереживает персонажам сказок, историй, рассказов. Эмоционально реагирует на произведения изобразительного искусства, музыкальные и художественные произведения, мир природы.</a:t>
            </a:r>
            <a:endParaRPr lang="ru-RU" sz="20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87" y="1822203"/>
            <a:ext cx="2860579" cy="4867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35" y="1997613"/>
            <a:ext cx="5843364" cy="4382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471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041" y="225631"/>
            <a:ext cx="103434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Способный управлять своим поведением и планировать свои действия, направленные на достижение конкретной цели. Ребёнок на основе первичных ценностных представлений, соблюдающий элементарные общепринятые нормы и правила поведения. Поведение ребёнка преимущественно определяется не сиюминутными желаниями и потребностями, а требованиями со стороны взрослых и первичными ценностными представлениями  о том «что такое хорошо и что такое плохо». Ребёнок способен планировать свои действия, направленные на достижение конкретной цели. Соблюдает правила поведения на улице (дорожные правила), в общественных местах (транспорте, магазине, поликлинике, театре и др.)</a:t>
            </a:r>
            <a:endParaRPr lang="ru-RU" sz="14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47" y="2810954"/>
            <a:ext cx="9002593" cy="3971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485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6138" y="130629"/>
            <a:ext cx="106479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000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Овладевший средствами общения и способами взаимодействия с взрослыми и сверстниками. Ребёнок адекватно использует вербальные и невербальные средства общения, владеет диалогической речью и конструктивными способами взаимодействия с детьми и взрослыми (договаривается, обменивается предметами, распределяет действия при сотрудничестве).</a:t>
            </a:r>
            <a:endParaRPr lang="ru-RU" sz="20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52" y="2008162"/>
            <a:ext cx="9639303" cy="4448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031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671" y="403762"/>
            <a:ext cx="110946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000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Способный решать интеллектуальные и личностные задачи (проблемы), адекватные возрасту. Ребёнок может применять самостоятельно усвоенные знания и способы деятельности для решения новых задач (проблем), поставленных как взрослым, так и им самим; в зависимости от ситуации может преобразовывать способы решения задач (проблем). Ребёнок способен предложить собственный замысел и воплотить его в рисунке, постройке, рассказе и др.</a:t>
            </a:r>
            <a:endParaRPr lang="ru-RU" sz="20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34" y="1979580"/>
            <a:ext cx="4058236" cy="4723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1" y="2439488"/>
            <a:ext cx="5556043" cy="4167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487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159" y="415636"/>
            <a:ext cx="107456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000" spc="1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Имеющий первичные представления о себе, семье, обществе, государстве, мире и природе. Ребёнок имеет представление о себе, собственной принадлежности и принадлежности других людей к определённому полу; о составе семьи, родственных отношениях и взаимосвязях, распределении семейных обязанностей, семейных традициях;  об обществе, его культурных ценностях; о государстве и принадлежности к нему; о мире.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3" y="2548439"/>
            <a:ext cx="5514536" cy="4135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68" y="2574389"/>
            <a:ext cx="5376137" cy="4084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767786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234</TotalTime>
  <Words>649</Words>
  <Application>Microsoft Office PowerPoint</Application>
  <PresentationFormat>Широкоэкранный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Symbol</vt:lpstr>
      <vt:lpstr>Times New Roman</vt:lpstr>
      <vt:lpstr>Wingdings 3</vt:lpstr>
      <vt:lpstr>Легкий дым</vt:lpstr>
      <vt:lpstr> Модель выпускника МБДОУ детский сад №3 г. Курлово  в соответствии с ФГОС.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выпускника ДОУ  в соответствии с ФГОС.</dc:title>
  <dc:creator>Олег</dc:creator>
  <cp:lastModifiedBy>ulia</cp:lastModifiedBy>
  <cp:revision>25</cp:revision>
  <cp:lastPrinted>2015-12-06T09:04:43Z</cp:lastPrinted>
  <dcterms:created xsi:type="dcterms:W3CDTF">2015-12-06T05:53:41Z</dcterms:created>
  <dcterms:modified xsi:type="dcterms:W3CDTF">2024-03-18T16:26:58Z</dcterms:modified>
</cp:coreProperties>
</file>