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289" r:id="rId4"/>
    <p:sldId id="311" r:id="rId5"/>
    <p:sldId id="288" r:id="rId6"/>
    <p:sldId id="282" r:id="rId7"/>
    <p:sldId id="291" r:id="rId8"/>
    <p:sldId id="292" r:id="rId9"/>
    <p:sldId id="312" r:id="rId10"/>
    <p:sldId id="313" r:id="rId11"/>
    <p:sldId id="315" r:id="rId12"/>
    <p:sldId id="314" r:id="rId13"/>
    <p:sldId id="259" r:id="rId14"/>
    <p:sldId id="293" r:id="rId15"/>
    <p:sldId id="294" r:id="rId16"/>
    <p:sldId id="295" r:id="rId17"/>
    <p:sldId id="297" r:id="rId18"/>
    <p:sldId id="296" r:id="rId19"/>
    <p:sldId id="308" r:id="rId20"/>
    <p:sldId id="316" r:id="rId21"/>
    <p:sldId id="299" r:id="rId22"/>
    <p:sldId id="317" r:id="rId23"/>
    <p:sldId id="300" r:id="rId24"/>
    <p:sldId id="319" r:id="rId25"/>
    <p:sldId id="301" r:id="rId26"/>
    <p:sldId id="320" r:id="rId27"/>
    <p:sldId id="321" r:id="rId28"/>
    <p:sldId id="307" r:id="rId29"/>
    <p:sldId id="27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CCFF"/>
    <a:srgbClr val="1B1BB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 autoAdjust="0"/>
  </p:normalViewPr>
  <p:slideViewPr>
    <p:cSldViewPr>
      <p:cViewPr>
        <p:scale>
          <a:sx n="85" d="100"/>
          <a:sy n="85" d="100"/>
        </p:scale>
        <p:origin x="-732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image" Target="../media/image30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51522-0844-4AAB-9EF8-C31537F6DC2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F83BCF-1B97-4702-9F57-B379BEB7B362}">
      <dgm:prSet phldrT="[Текст]" custT="1"/>
      <dgm:spPr/>
      <dgm:t>
        <a:bodyPr/>
        <a:lstStyle/>
        <a:p>
          <a:r>
            <a:rPr lang="ru-RU" sz="1800" b="1" dirty="0" smtClean="0"/>
            <a:t>Современная школа</a:t>
          </a:r>
          <a:endParaRPr lang="ru-RU" sz="1800" b="1" dirty="0"/>
        </a:p>
      </dgm:t>
    </dgm:pt>
    <dgm:pt modelId="{6F28E2E4-179F-4DE1-9EA0-2B8C7983D575}" type="parTrans" cxnId="{C41C23FB-244D-4384-A81E-D5044B7BEAA8}">
      <dgm:prSet/>
      <dgm:spPr/>
      <dgm:t>
        <a:bodyPr/>
        <a:lstStyle/>
        <a:p>
          <a:endParaRPr lang="ru-RU"/>
        </a:p>
      </dgm:t>
    </dgm:pt>
    <dgm:pt modelId="{E32B5626-2DA0-45E4-9427-E02371EE22CB}" type="sibTrans" cxnId="{C41C23FB-244D-4384-A81E-D5044B7BEAA8}">
      <dgm:prSet/>
      <dgm:spPr/>
      <dgm:t>
        <a:bodyPr/>
        <a:lstStyle/>
        <a:p>
          <a:endParaRPr lang="ru-RU"/>
        </a:p>
      </dgm:t>
    </dgm:pt>
    <dgm:pt modelId="{E974E813-3EDB-4122-B1B5-5D67B9BBEF86}">
      <dgm:prSet phldrT="[Текст]" custT="1"/>
      <dgm:spPr/>
      <dgm:t>
        <a:bodyPr/>
        <a:lstStyle/>
        <a:p>
          <a:r>
            <a:rPr lang="ru-RU" sz="1800" b="1" dirty="0" smtClean="0"/>
            <a:t>Учитель будущего</a:t>
          </a:r>
          <a:endParaRPr lang="ru-RU" sz="1800" b="1" dirty="0"/>
        </a:p>
      </dgm:t>
    </dgm:pt>
    <dgm:pt modelId="{433D4FDA-9B50-4EF7-B073-C9D579D86FA9}" type="parTrans" cxnId="{F75008C1-E5D3-45C3-BA59-5213DF5B1540}">
      <dgm:prSet/>
      <dgm:spPr/>
      <dgm:t>
        <a:bodyPr/>
        <a:lstStyle/>
        <a:p>
          <a:endParaRPr lang="ru-RU"/>
        </a:p>
      </dgm:t>
    </dgm:pt>
    <dgm:pt modelId="{018A6816-CF59-45CD-8BF8-79A0634CF9F4}" type="sibTrans" cxnId="{F75008C1-E5D3-45C3-BA59-5213DF5B1540}">
      <dgm:prSet/>
      <dgm:spPr/>
      <dgm:t>
        <a:bodyPr/>
        <a:lstStyle/>
        <a:p>
          <a:endParaRPr lang="ru-RU"/>
        </a:p>
      </dgm:t>
    </dgm:pt>
    <dgm:pt modelId="{FE57BCC3-AD21-43B0-B6C4-0A3D83353C1A}">
      <dgm:prSet phldrT="[Текст]" custT="1"/>
      <dgm:spPr/>
      <dgm:t>
        <a:bodyPr/>
        <a:lstStyle/>
        <a:p>
          <a:r>
            <a:rPr lang="ru-RU" sz="1800" b="1" dirty="0" smtClean="0"/>
            <a:t>Новые возможности для каждого</a:t>
          </a:r>
          <a:endParaRPr lang="ru-RU" sz="1800" b="1" dirty="0"/>
        </a:p>
      </dgm:t>
    </dgm:pt>
    <dgm:pt modelId="{C8B389C0-48E5-4595-9337-64540C40CADB}" type="parTrans" cxnId="{FF80444F-5403-4427-861C-4E078B25E21C}">
      <dgm:prSet/>
      <dgm:spPr/>
      <dgm:t>
        <a:bodyPr/>
        <a:lstStyle/>
        <a:p>
          <a:endParaRPr lang="ru-RU"/>
        </a:p>
      </dgm:t>
    </dgm:pt>
    <dgm:pt modelId="{D3D7C290-4BBC-4D33-97DC-523044F6E446}" type="sibTrans" cxnId="{FF80444F-5403-4427-861C-4E078B25E21C}">
      <dgm:prSet/>
      <dgm:spPr/>
      <dgm:t>
        <a:bodyPr/>
        <a:lstStyle/>
        <a:p>
          <a:endParaRPr lang="ru-RU"/>
        </a:p>
      </dgm:t>
    </dgm:pt>
    <dgm:pt modelId="{1807B761-513A-4962-B17C-E10723A6D52E}">
      <dgm:prSet custT="1"/>
      <dgm:spPr/>
      <dgm:t>
        <a:bodyPr/>
        <a:lstStyle/>
        <a:p>
          <a:r>
            <a:rPr lang="ru-RU" sz="1800" b="1" dirty="0" smtClean="0"/>
            <a:t>Успех каждого ребенка</a:t>
          </a:r>
          <a:endParaRPr lang="ru-RU" sz="1800" b="1" dirty="0"/>
        </a:p>
      </dgm:t>
    </dgm:pt>
    <dgm:pt modelId="{287D985B-1335-483E-9F43-A741098ABB1C}" type="parTrans" cxnId="{F3163DE1-8325-49C9-9E77-003DCCF6AD36}">
      <dgm:prSet/>
      <dgm:spPr/>
      <dgm:t>
        <a:bodyPr/>
        <a:lstStyle/>
        <a:p>
          <a:endParaRPr lang="ru-RU"/>
        </a:p>
      </dgm:t>
    </dgm:pt>
    <dgm:pt modelId="{28A5D939-4E80-48F3-96F2-2FD372CE3973}" type="sibTrans" cxnId="{F3163DE1-8325-49C9-9E77-003DCCF6AD36}">
      <dgm:prSet/>
      <dgm:spPr/>
      <dgm:t>
        <a:bodyPr/>
        <a:lstStyle/>
        <a:p>
          <a:endParaRPr lang="ru-RU"/>
        </a:p>
      </dgm:t>
    </dgm:pt>
    <dgm:pt modelId="{55FA5AFE-0496-44B1-8FA0-4A222EC48005}">
      <dgm:prSet custT="1"/>
      <dgm:spPr/>
      <dgm:t>
        <a:bodyPr/>
        <a:lstStyle/>
        <a:p>
          <a:r>
            <a:rPr lang="ru-RU" sz="1800" b="1" dirty="0" smtClean="0"/>
            <a:t>Поддержка семей, имеющих детей</a:t>
          </a:r>
          <a:endParaRPr lang="ru-RU" sz="1800" b="1" dirty="0"/>
        </a:p>
      </dgm:t>
    </dgm:pt>
    <dgm:pt modelId="{9933FE67-DADB-44C5-8B7D-E8CE58736185}" type="parTrans" cxnId="{3EC95DB9-18F5-4687-A03F-B970E81E27B7}">
      <dgm:prSet/>
      <dgm:spPr/>
      <dgm:t>
        <a:bodyPr/>
        <a:lstStyle/>
        <a:p>
          <a:endParaRPr lang="ru-RU"/>
        </a:p>
      </dgm:t>
    </dgm:pt>
    <dgm:pt modelId="{B9DBDDB8-1257-416C-8E13-06A3A949A8A6}" type="sibTrans" cxnId="{3EC95DB9-18F5-4687-A03F-B970E81E27B7}">
      <dgm:prSet/>
      <dgm:spPr/>
      <dgm:t>
        <a:bodyPr/>
        <a:lstStyle/>
        <a:p>
          <a:endParaRPr lang="ru-RU"/>
        </a:p>
      </dgm:t>
    </dgm:pt>
    <dgm:pt modelId="{E4044392-C047-4FD2-A702-CE9DB1CC37EA}">
      <dgm:prSet custT="1"/>
      <dgm:spPr/>
      <dgm:t>
        <a:bodyPr/>
        <a:lstStyle/>
        <a:p>
          <a:r>
            <a:rPr lang="ru-RU" sz="1800" b="1" dirty="0" smtClean="0"/>
            <a:t>Цифровая образовательная среда</a:t>
          </a:r>
          <a:endParaRPr lang="ru-RU" sz="1800" b="1" dirty="0"/>
        </a:p>
      </dgm:t>
    </dgm:pt>
    <dgm:pt modelId="{D5C957D3-D2CD-4F55-99CB-F79B632D3280}" type="parTrans" cxnId="{38777527-DC82-4A2B-B944-034CDE7798D3}">
      <dgm:prSet/>
      <dgm:spPr/>
      <dgm:t>
        <a:bodyPr/>
        <a:lstStyle/>
        <a:p>
          <a:endParaRPr lang="ru-RU"/>
        </a:p>
      </dgm:t>
    </dgm:pt>
    <dgm:pt modelId="{20110E45-CE1D-4CCC-A410-D157B5155493}" type="sibTrans" cxnId="{38777527-DC82-4A2B-B944-034CDE7798D3}">
      <dgm:prSet/>
      <dgm:spPr/>
      <dgm:t>
        <a:bodyPr/>
        <a:lstStyle/>
        <a:p>
          <a:endParaRPr lang="ru-RU"/>
        </a:p>
      </dgm:t>
    </dgm:pt>
    <dgm:pt modelId="{A69E6A25-AC63-4BBB-A875-08B44ACA1B4D}">
      <dgm:prSet/>
      <dgm:spPr/>
      <dgm:t>
        <a:bodyPr/>
        <a:lstStyle/>
        <a:p>
          <a:endParaRPr lang="ru-RU" sz="1100" dirty="0"/>
        </a:p>
      </dgm:t>
    </dgm:pt>
    <dgm:pt modelId="{DEDD415F-6749-428D-94E3-C1D9CA9A70A5}" type="parTrans" cxnId="{638309A2-D1E8-4009-8AD1-13161542D5A8}">
      <dgm:prSet/>
      <dgm:spPr/>
      <dgm:t>
        <a:bodyPr/>
        <a:lstStyle/>
        <a:p>
          <a:endParaRPr lang="ru-RU"/>
        </a:p>
      </dgm:t>
    </dgm:pt>
    <dgm:pt modelId="{6C5E55DE-713D-4F18-AA33-D9A83EED3C21}" type="sibTrans" cxnId="{638309A2-D1E8-4009-8AD1-13161542D5A8}">
      <dgm:prSet/>
      <dgm:spPr/>
      <dgm:t>
        <a:bodyPr/>
        <a:lstStyle/>
        <a:p>
          <a:endParaRPr lang="ru-RU"/>
        </a:p>
      </dgm:t>
    </dgm:pt>
    <dgm:pt modelId="{DB72C2D0-270C-48E9-84B3-8900A099D3B9}">
      <dgm:prSet custT="1"/>
      <dgm:spPr/>
      <dgm:t>
        <a:bodyPr/>
        <a:lstStyle/>
        <a:p>
          <a:r>
            <a:rPr lang="ru-RU" sz="1800" b="1" dirty="0" smtClean="0"/>
            <a:t>Социальная активность</a:t>
          </a:r>
          <a:endParaRPr lang="ru-RU" sz="1800" b="1" dirty="0"/>
        </a:p>
      </dgm:t>
    </dgm:pt>
    <dgm:pt modelId="{E23609BE-F043-47A9-A93A-F7D410C6AB3A}" type="parTrans" cxnId="{8CD4C26D-8D91-4B70-A47B-D336F054136C}">
      <dgm:prSet/>
      <dgm:spPr/>
      <dgm:t>
        <a:bodyPr/>
        <a:lstStyle/>
        <a:p>
          <a:endParaRPr lang="ru-RU"/>
        </a:p>
      </dgm:t>
    </dgm:pt>
    <dgm:pt modelId="{66F0D487-6470-46BD-995A-F20E1D1BA10D}" type="sibTrans" cxnId="{8CD4C26D-8D91-4B70-A47B-D336F054136C}">
      <dgm:prSet/>
      <dgm:spPr/>
      <dgm:t>
        <a:bodyPr/>
        <a:lstStyle/>
        <a:p>
          <a:endParaRPr lang="ru-RU"/>
        </a:p>
      </dgm:t>
    </dgm:pt>
    <dgm:pt modelId="{437A307F-0A43-40F9-BEB6-48F16767F7E9}" type="pres">
      <dgm:prSet presAssocID="{E2851522-0844-4AAB-9EF8-C31537F6DC2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65E8757-3E65-4DD7-A255-1C06A18F24C0}" type="pres">
      <dgm:prSet presAssocID="{E2851522-0844-4AAB-9EF8-C31537F6DC24}" presName="Name1" presStyleCnt="0"/>
      <dgm:spPr/>
    </dgm:pt>
    <dgm:pt modelId="{6326E220-4905-49FD-95A6-6190FF2ABF28}" type="pres">
      <dgm:prSet presAssocID="{E2851522-0844-4AAB-9EF8-C31537F6DC24}" presName="cycle" presStyleCnt="0"/>
      <dgm:spPr/>
    </dgm:pt>
    <dgm:pt modelId="{2459E54E-7323-404F-A32C-A8050BDB1E60}" type="pres">
      <dgm:prSet presAssocID="{E2851522-0844-4AAB-9EF8-C31537F6DC24}" presName="srcNode" presStyleLbl="node1" presStyleIdx="0" presStyleCnt="7"/>
      <dgm:spPr/>
    </dgm:pt>
    <dgm:pt modelId="{6E517F29-8223-4F8D-A617-11683488627B}" type="pres">
      <dgm:prSet presAssocID="{E2851522-0844-4AAB-9EF8-C31537F6DC24}" presName="conn" presStyleLbl="parChTrans1D2" presStyleIdx="0" presStyleCnt="1"/>
      <dgm:spPr/>
      <dgm:t>
        <a:bodyPr/>
        <a:lstStyle/>
        <a:p>
          <a:endParaRPr lang="ru-RU"/>
        </a:p>
      </dgm:t>
    </dgm:pt>
    <dgm:pt modelId="{3B2F4A52-DFDC-41BC-94EF-4767E087E8F5}" type="pres">
      <dgm:prSet presAssocID="{E2851522-0844-4AAB-9EF8-C31537F6DC24}" presName="extraNode" presStyleLbl="node1" presStyleIdx="0" presStyleCnt="7"/>
      <dgm:spPr/>
    </dgm:pt>
    <dgm:pt modelId="{D13B4F53-960E-4164-AEF9-296DF4D67ABB}" type="pres">
      <dgm:prSet presAssocID="{E2851522-0844-4AAB-9EF8-C31537F6DC24}" presName="dstNode" presStyleLbl="node1" presStyleIdx="0" presStyleCnt="7"/>
      <dgm:spPr/>
    </dgm:pt>
    <dgm:pt modelId="{ADD72965-C4D4-4CC5-A81E-71B1BFE1D9A4}" type="pres">
      <dgm:prSet presAssocID="{87F83BCF-1B97-4702-9F57-B379BEB7B36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13D47-39A6-4E01-A642-ACB913FF36D2}" type="pres">
      <dgm:prSet presAssocID="{87F83BCF-1B97-4702-9F57-B379BEB7B362}" presName="accent_1" presStyleCnt="0"/>
      <dgm:spPr/>
    </dgm:pt>
    <dgm:pt modelId="{75B8FE1B-FC74-448A-B88A-36AE080E00B2}" type="pres">
      <dgm:prSet presAssocID="{87F83BCF-1B97-4702-9F57-B379BEB7B362}" presName="accentRepeatNode" presStyleLbl="solidFgAcc1" presStyleIdx="0" presStyleCnt="7"/>
      <dgm:spPr/>
    </dgm:pt>
    <dgm:pt modelId="{DE25D1CE-61CD-436B-90FE-A09053F392F1}" type="pres">
      <dgm:prSet presAssocID="{1807B761-513A-4962-B17C-E10723A6D52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82496-1FF5-4D46-9C74-FAD7EEA39EBB}" type="pres">
      <dgm:prSet presAssocID="{1807B761-513A-4962-B17C-E10723A6D52E}" presName="accent_2" presStyleCnt="0"/>
      <dgm:spPr/>
    </dgm:pt>
    <dgm:pt modelId="{A0DFA270-771A-4D00-BD62-2AC7A9B94933}" type="pres">
      <dgm:prSet presAssocID="{1807B761-513A-4962-B17C-E10723A6D52E}" presName="accentRepeatNode" presStyleLbl="solidFgAcc1" presStyleIdx="1" presStyleCnt="7"/>
      <dgm:spPr/>
    </dgm:pt>
    <dgm:pt modelId="{AD4539F3-66FC-4CAF-9610-0C17E47BA9DD}" type="pres">
      <dgm:prSet presAssocID="{55FA5AFE-0496-44B1-8FA0-4A222EC4800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6A7E4-F9BA-4B44-8C3B-63FC8861E8E1}" type="pres">
      <dgm:prSet presAssocID="{55FA5AFE-0496-44B1-8FA0-4A222EC48005}" presName="accent_3" presStyleCnt="0"/>
      <dgm:spPr/>
    </dgm:pt>
    <dgm:pt modelId="{9D4CA29E-C40E-44CC-B5D5-56B629C8152B}" type="pres">
      <dgm:prSet presAssocID="{55FA5AFE-0496-44B1-8FA0-4A222EC48005}" presName="accentRepeatNode" presStyleLbl="solidFgAcc1" presStyleIdx="2" presStyleCnt="7"/>
      <dgm:spPr/>
    </dgm:pt>
    <dgm:pt modelId="{38EE1C35-5D7F-417E-81C2-D54D9D7DC87A}" type="pres">
      <dgm:prSet presAssocID="{E4044392-C047-4FD2-A702-CE9DB1CC37E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65D78-562C-49F3-8D50-081FC3D5AFDA}" type="pres">
      <dgm:prSet presAssocID="{E4044392-C047-4FD2-A702-CE9DB1CC37EA}" presName="accent_4" presStyleCnt="0"/>
      <dgm:spPr/>
    </dgm:pt>
    <dgm:pt modelId="{AC674F6D-82CB-4E75-A0EC-3DBF0DC931FD}" type="pres">
      <dgm:prSet presAssocID="{E4044392-C047-4FD2-A702-CE9DB1CC37EA}" presName="accentRepeatNode" presStyleLbl="solidFgAcc1" presStyleIdx="3" presStyleCnt="7"/>
      <dgm:spPr/>
    </dgm:pt>
    <dgm:pt modelId="{8885A3BB-0DB2-4658-BDE0-BF6395ACDC2D}" type="pres">
      <dgm:prSet presAssocID="{E974E813-3EDB-4122-B1B5-5D67B9BBEF8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D3FC6-4AC6-47A6-8618-1CC8E736F56C}" type="pres">
      <dgm:prSet presAssocID="{E974E813-3EDB-4122-B1B5-5D67B9BBEF86}" presName="accent_5" presStyleCnt="0"/>
      <dgm:spPr/>
    </dgm:pt>
    <dgm:pt modelId="{62C0EA0C-1295-4A03-B991-6059CAEB369E}" type="pres">
      <dgm:prSet presAssocID="{E974E813-3EDB-4122-B1B5-5D67B9BBEF86}" presName="accentRepeatNode" presStyleLbl="solidFgAcc1" presStyleIdx="4" presStyleCnt="7"/>
      <dgm:spPr/>
    </dgm:pt>
    <dgm:pt modelId="{95FB62E1-FFFA-4739-BE82-B481C0F370F5}" type="pres">
      <dgm:prSet presAssocID="{DB72C2D0-270C-48E9-84B3-8900A099D3B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7A1AE-9951-4231-A2A5-2371663166BD}" type="pres">
      <dgm:prSet presAssocID="{DB72C2D0-270C-48E9-84B3-8900A099D3B9}" presName="accent_6" presStyleCnt="0"/>
      <dgm:spPr/>
    </dgm:pt>
    <dgm:pt modelId="{3CEC1832-7790-4C3C-8554-CE2FAB5E8F1C}" type="pres">
      <dgm:prSet presAssocID="{DB72C2D0-270C-48E9-84B3-8900A099D3B9}" presName="accentRepeatNode" presStyleLbl="solidFgAcc1" presStyleIdx="5" presStyleCnt="7"/>
      <dgm:spPr/>
    </dgm:pt>
    <dgm:pt modelId="{4232BA44-2828-44F7-A115-4A709CDE324B}" type="pres">
      <dgm:prSet presAssocID="{FE57BCC3-AD21-43B0-B6C4-0A3D83353C1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353F8-4466-4B72-A163-018AF43386B2}" type="pres">
      <dgm:prSet presAssocID="{FE57BCC3-AD21-43B0-B6C4-0A3D83353C1A}" presName="accent_7" presStyleCnt="0"/>
      <dgm:spPr/>
    </dgm:pt>
    <dgm:pt modelId="{EC2B9C71-46FF-47BF-939C-6AB3041414BE}" type="pres">
      <dgm:prSet presAssocID="{FE57BCC3-AD21-43B0-B6C4-0A3D83353C1A}" presName="accentRepeatNode" presStyleLbl="solidFgAcc1" presStyleIdx="6" presStyleCnt="7"/>
      <dgm:spPr/>
    </dgm:pt>
  </dgm:ptLst>
  <dgm:cxnLst>
    <dgm:cxn modelId="{9638AC1E-4D20-44E0-83DA-16C97DEE20EC}" type="presOf" srcId="{E974E813-3EDB-4122-B1B5-5D67B9BBEF86}" destId="{8885A3BB-0DB2-4658-BDE0-BF6395ACDC2D}" srcOrd="0" destOrd="0" presId="urn:microsoft.com/office/officeart/2008/layout/VerticalCurvedList"/>
    <dgm:cxn modelId="{C5E06F01-2E03-4728-ABDA-2177397CA9F7}" type="presOf" srcId="{55FA5AFE-0496-44B1-8FA0-4A222EC48005}" destId="{AD4539F3-66FC-4CAF-9610-0C17E47BA9DD}" srcOrd="0" destOrd="0" presId="urn:microsoft.com/office/officeart/2008/layout/VerticalCurvedList"/>
    <dgm:cxn modelId="{714A0A9F-C423-46FC-A0B1-3223D97A4A34}" type="presOf" srcId="{1807B761-513A-4962-B17C-E10723A6D52E}" destId="{DE25D1CE-61CD-436B-90FE-A09053F392F1}" srcOrd="0" destOrd="0" presId="urn:microsoft.com/office/officeart/2008/layout/VerticalCurvedList"/>
    <dgm:cxn modelId="{638309A2-D1E8-4009-8AD1-13161542D5A8}" srcId="{DB72C2D0-270C-48E9-84B3-8900A099D3B9}" destId="{A69E6A25-AC63-4BBB-A875-08B44ACA1B4D}" srcOrd="0" destOrd="0" parTransId="{DEDD415F-6749-428D-94E3-C1D9CA9A70A5}" sibTransId="{6C5E55DE-713D-4F18-AA33-D9A83EED3C21}"/>
    <dgm:cxn modelId="{38777527-DC82-4A2B-B944-034CDE7798D3}" srcId="{E2851522-0844-4AAB-9EF8-C31537F6DC24}" destId="{E4044392-C047-4FD2-A702-CE9DB1CC37EA}" srcOrd="3" destOrd="0" parTransId="{D5C957D3-D2CD-4F55-99CB-F79B632D3280}" sibTransId="{20110E45-CE1D-4CCC-A410-D157B5155493}"/>
    <dgm:cxn modelId="{FF80444F-5403-4427-861C-4E078B25E21C}" srcId="{E2851522-0844-4AAB-9EF8-C31537F6DC24}" destId="{FE57BCC3-AD21-43B0-B6C4-0A3D83353C1A}" srcOrd="6" destOrd="0" parTransId="{C8B389C0-48E5-4595-9337-64540C40CADB}" sibTransId="{D3D7C290-4BBC-4D33-97DC-523044F6E446}"/>
    <dgm:cxn modelId="{3EC95DB9-18F5-4687-A03F-B970E81E27B7}" srcId="{E2851522-0844-4AAB-9EF8-C31537F6DC24}" destId="{55FA5AFE-0496-44B1-8FA0-4A222EC48005}" srcOrd="2" destOrd="0" parTransId="{9933FE67-DADB-44C5-8B7D-E8CE58736185}" sibTransId="{B9DBDDB8-1257-416C-8E13-06A3A949A8A6}"/>
    <dgm:cxn modelId="{8CD4C26D-8D91-4B70-A47B-D336F054136C}" srcId="{E2851522-0844-4AAB-9EF8-C31537F6DC24}" destId="{DB72C2D0-270C-48E9-84B3-8900A099D3B9}" srcOrd="5" destOrd="0" parTransId="{E23609BE-F043-47A9-A93A-F7D410C6AB3A}" sibTransId="{66F0D487-6470-46BD-995A-F20E1D1BA10D}"/>
    <dgm:cxn modelId="{F3163DE1-8325-49C9-9E77-003DCCF6AD36}" srcId="{E2851522-0844-4AAB-9EF8-C31537F6DC24}" destId="{1807B761-513A-4962-B17C-E10723A6D52E}" srcOrd="1" destOrd="0" parTransId="{287D985B-1335-483E-9F43-A741098ABB1C}" sibTransId="{28A5D939-4E80-48F3-96F2-2FD372CE3973}"/>
    <dgm:cxn modelId="{ED64A49D-AF90-4D2B-85E9-29C52C2BC43E}" type="presOf" srcId="{E4044392-C047-4FD2-A702-CE9DB1CC37EA}" destId="{38EE1C35-5D7F-417E-81C2-D54D9D7DC87A}" srcOrd="0" destOrd="0" presId="urn:microsoft.com/office/officeart/2008/layout/VerticalCurvedList"/>
    <dgm:cxn modelId="{97CB1742-B5E9-4D93-A240-5F986F3C4920}" type="presOf" srcId="{A69E6A25-AC63-4BBB-A875-08B44ACA1B4D}" destId="{95FB62E1-FFFA-4739-BE82-B481C0F370F5}" srcOrd="0" destOrd="1" presId="urn:microsoft.com/office/officeart/2008/layout/VerticalCurvedList"/>
    <dgm:cxn modelId="{C41C23FB-244D-4384-A81E-D5044B7BEAA8}" srcId="{E2851522-0844-4AAB-9EF8-C31537F6DC24}" destId="{87F83BCF-1B97-4702-9F57-B379BEB7B362}" srcOrd="0" destOrd="0" parTransId="{6F28E2E4-179F-4DE1-9EA0-2B8C7983D575}" sibTransId="{E32B5626-2DA0-45E4-9427-E02371EE22CB}"/>
    <dgm:cxn modelId="{74144E1F-F598-47B6-81CD-025DC58F9505}" type="presOf" srcId="{E2851522-0844-4AAB-9EF8-C31537F6DC24}" destId="{437A307F-0A43-40F9-BEB6-48F16767F7E9}" srcOrd="0" destOrd="0" presId="urn:microsoft.com/office/officeart/2008/layout/VerticalCurvedList"/>
    <dgm:cxn modelId="{B05B3E46-27C2-4243-9735-351A628DEC7C}" type="presOf" srcId="{87F83BCF-1B97-4702-9F57-B379BEB7B362}" destId="{ADD72965-C4D4-4CC5-A81E-71B1BFE1D9A4}" srcOrd="0" destOrd="0" presId="urn:microsoft.com/office/officeart/2008/layout/VerticalCurvedList"/>
    <dgm:cxn modelId="{F75008C1-E5D3-45C3-BA59-5213DF5B1540}" srcId="{E2851522-0844-4AAB-9EF8-C31537F6DC24}" destId="{E974E813-3EDB-4122-B1B5-5D67B9BBEF86}" srcOrd="4" destOrd="0" parTransId="{433D4FDA-9B50-4EF7-B073-C9D579D86FA9}" sibTransId="{018A6816-CF59-45CD-8BF8-79A0634CF9F4}"/>
    <dgm:cxn modelId="{FB2A9362-8E03-460F-866D-0DB9B9006988}" type="presOf" srcId="{FE57BCC3-AD21-43B0-B6C4-0A3D83353C1A}" destId="{4232BA44-2828-44F7-A115-4A709CDE324B}" srcOrd="0" destOrd="0" presId="urn:microsoft.com/office/officeart/2008/layout/VerticalCurvedList"/>
    <dgm:cxn modelId="{8B32F7E9-0C65-4341-A086-C6CEAA33954E}" type="presOf" srcId="{DB72C2D0-270C-48E9-84B3-8900A099D3B9}" destId="{95FB62E1-FFFA-4739-BE82-B481C0F370F5}" srcOrd="0" destOrd="0" presId="urn:microsoft.com/office/officeart/2008/layout/VerticalCurvedList"/>
    <dgm:cxn modelId="{46DAC953-121A-4133-94E7-2B7718D119D9}" type="presOf" srcId="{E32B5626-2DA0-45E4-9427-E02371EE22CB}" destId="{6E517F29-8223-4F8D-A617-11683488627B}" srcOrd="0" destOrd="0" presId="urn:microsoft.com/office/officeart/2008/layout/VerticalCurvedList"/>
    <dgm:cxn modelId="{DD248DF7-4207-4EB1-9936-F61D4305972C}" type="presParOf" srcId="{437A307F-0A43-40F9-BEB6-48F16767F7E9}" destId="{165E8757-3E65-4DD7-A255-1C06A18F24C0}" srcOrd="0" destOrd="0" presId="urn:microsoft.com/office/officeart/2008/layout/VerticalCurvedList"/>
    <dgm:cxn modelId="{26EB9070-FC10-4CCA-B4CA-DA4F0A8FEA65}" type="presParOf" srcId="{165E8757-3E65-4DD7-A255-1C06A18F24C0}" destId="{6326E220-4905-49FD-95A6-6190FF2ABF28}" srcOrd="0" destOrd="0" presId="urn:microsoft.com/office/officeart/2008/layout/VerticalCurvedList"/>
    <dgm:cxn modelId="{5F2E921E-539D-4687-9A3B-48705BE3FAE1}" type="presParOf" srcId="{6326E220-4905-49FD-95A6-6190FF2ABF28}" destId="{2459E54E-7323-404F-A32C-A8050BDB1E60}" srcOrd="0" destOrd="0" presId="urn:microsoft.com/office/officeart/2008/layout/VerticalCurvedList"/>
    <dgm:cxn modelId="{DE47D500-7C27-41BB-8CA4-E9B414A18DFF}" type="presParOf" srcId="{6326E220-4905-49FD-95A6-6190FF2ABF28}" destId="{6E517F29-8223-4F8D-A617-11683488627B}" srcOrd="1" destOrd="0" presId="urn:microsoft.com/office/officeart/2008/layout/VerticalCurvedList"/>
    <dgm:cxn modelId="{01B611FB-C358-4FCE-89CC-67FFE644FD52}" type="presParOf" srcId="{6326E220-4905-49FD-95A6-6190FF2ABF28}" destId="{3B2F4A52-DFDC-41BC-94EF-4767E087E8F5}" srcOrd="2" destOrd="0" presId="urn:microsoft.com/office/officeart/2008/layout/VerticalCurvedList"/>
    <dgm:cxn modelId="{0C178BA3-1447-4966-9D1D-7261A9818940}" type="presParOf" srcId="{6326E220-4905-49FD-95A6-6190FF2ABF28}" destId="{D13B4F53-960E-4164-AEF9-296DF4D67ABB}" srcOrd="3" destOrd="0" presId="urn:microsoft.com/office/officeart/2008/layout/VerticalCurvedList"/>
    <dgm:cxn modelId="{09751FBE-8F52-4C4B-B705-77E71B308388}" type="presParOf" srcId="{165E8757-3E65-4DD7-A255-1C06A18F24C0}" destId="{ADD72965-C4D4-4CC5-A81E-71B1BFE1D9A4}" srcOrd="1" destOrd="0" presId="urn:microsoft.com/office/officeart/2008/layout/VerticalCurvedList"/>
    <dgm:cxn modelId="{0AF9D6DA-9DD6-4978-B2D4-2BB87F8F1472}" type="presParOf" srcId="{165E8757-3E65-4DD7-A255-1C06A18F24C0}" destId="{30613D47-39A6-4E01-A642-ACB913FF36D2}" srcOrd="2" destOrd="0" presId="urn:microsoft.com/office/officeart/2008/layout/VerticalCurvedList"/>
    <dgm:cxn modelId="{CEAA046A-EB1D-407D-971D-19FD7A315273}" type="presParOf" srcId="{30613D47-39A6-4E01-A642-ACB913FF36D2}" destId="{75B8FE1B-FC74-448A-B88A-36AE080E00B2}" srcOrd="0" destOrd="0" presId="urn:microsoft.com/office/officeart/2008/layout/VerticalCurvedList"/>
    <dgm:cxn modelId="{A6ED1F88-48E8-4406-A620-6143689C24A6}" type="presParOf" srcId="{165E8757-3E65-4DD7-A255-1C06A18F24C0}" destId="{DE25D1CE-61CD-436B-90FE-A09053F392F1}" srcOrd="3" destOrd="0" presId="urn:microsoft.com/office/officeart/2008/layout/VerticalCurvedList"/>
    <dgm:cxn modelId="{D2D53DB8-EE11-49D5-ACD4-1377357E6940}" type="presParOf" srcId="{165E8757-3E65-4DD7-A255-1C06A18F24C0}" destId="{81F82496-1FF5-4D46-9C74-FAD7EEA39EBB}" srcOrd="4" destOrd="0" presId="urn:microsoft.com/office/officeart/2008/layout/VerticalCurvedList"/>
    <dgm:cxn modelId="{0CEFFD94-D0A2-41C1-B2CB-10AEBCD7C83B}" type="presParOf" srcId="{81F82496-1FF5-4D46-9C74-FAD7EEA39EBB}" destId="{A0DFA270-771A-4D00-BD62-2AC7A9B94933}" srcOrd="0" destOrd="0" presId="urn:microsoft.com/office/officeart/2008/layout/VerticalCurvedList"/>
    <dgm:cxn modelId="{8C24E2B4-9C7A-489A-BAAF-C8E64A2195AE}" type="presParOf" srcId="{165E8757-3E65-4DD7-A255-1C06A18F24C0}" destId="{AD4539F3-66FC-4CAF-9610-0C17E47BA9DD}" srcOrd="5" destOrd="0" presId="urn:microsoft.com/office/officeart/2008/layout/VerticalCurvedList"/>
    <dgm:cxn modelId="{689EE938-536B-4B65-967C-E7B8E39F3E49}" type="presParOf" srcId="{165E8757-3E65-4DD7-A255-1C06A18F24C0}" destId="{0516A7E4-F9BA-4B44-8C3B-63FC8861E8E1}" srcOrd="6" destOrd="0" presId="urn:microsoft.com/office/officeart/2008/layout/VerticalCurvedList"/>
    <dgm:cxn modelId="{081DFAA3-AFDB-4822-BFA1-889D250C4EE9}" type="presParOf" srcId="{0516A7E4-F9BA-4B44-8C3B-63FC8861E8E1}" destId="{9D4CA29E-C40E-44CC-B5D5-56B629C8152B}" srcOrd="0" destOrd="0" presId="urn:microsoft.com/office/officeart/2008/layout/VerticalCurvedList"/>
    <dgm:cxn modelId="{1F70D221-66B0-45A0-B2D5-23CFDA05F1D7}" type="presParOf" srcId="{165E8757-3E65-4DD7-A255-1C06A18F24C0}" destId="{38EE1C35-5D7F-417E-81C2-D54D9D7DC87A}" srcOrd="7" destOrd="0" presId="urn:microsoft.com/office/officeart/2008/layout/VerticalCurvedList"/>
    <dgm:cxn modelId="{BAD2DDF2-3A69-4B54-B73C-48350257A5CE}" type="presParOf" srcId="{165E8757-3E65-4DD7-A255-1C06A18F24C0}" destId="{6D165D78-562C-49F3-8D50-081FC3D5AFDA}" srcOrd="8" destOrd="0" presId="urn:microsoft.com/office/officeart/2008/layout/VerticalCurvedList"/>
    <dgm:cxn modelId="{613C5E72-0BD0-4AC3-880D-1D3208E11A5B}" type="presParOf" srcId="{6D165D78-562C-49F3-8D50-081FC3D5AFDA}" destId="{AC674F6D-82CB-4E75-A0EC-3DBF0DC931FD}" srcOrd="0" destOrd="0" presId="urn:microsoft.com/office/officeart/2008/layout/VerticalCurvedList"/>
    <dgm:cxn modelId="{39C461A4-C68E-4B5D-A7A0-F960489CB41A}" type="presParOf" srcId="{165E8757-3E65-4DD7-A255-1C06A18F24C0}" destId="{8885A3BB-0DB2-4658-BDE0-BF6395ACDC2D}" srcOrd="9" destOrd="0" presId="urn:microsoft.com/office/officeart/2008/layout/VerticalCurvedList"/>
    <dgm:cxn modelId="{D518BBAD-2740-49B1-9CB3-716255DA0FB3}" type="presParOf" srcId="{165E8757-3E65-4DD7-A255-1C06A18F24C0}" destId="{09FD3FC6-4AC6-47A6-8618-1CC8E736F56C}" srcOrd="10" destOrd="0" presId="urn:microsoft.com/office/officeart/2008/layout/VerticalCurvedList"/>
    <dgm:cxn modelId="{02DA17F3-19F3-4068-933A-73B6EAFD8B35}" type="presParOf" srcId="{09FD3FC6-4AC6-47A6-8618-1CC8E736F56C}" destId="{62C0EA0C-1295-4A03-B991-6059CAEB369E}" srcOrd="0" destOrd="0" presId="urn:microsoft.com/office/officeart/2008/layout/VerticalCurvedList"/>
    <dgm:cxn modelId="{A627D99E-4491-4807-97DB-67C3D4FCCD41}" type="presParOf" srcId="{165E8757-3E65-4DD7-A255-1C06A18F24C0}" destId="{95FB62E1-FFFA-4739-BE82-B481C0F370F5}" srcOrd="11" destOrd="0" presId="urn:microsoft.com/office/officeart/2008/layout/VerticalCurvedList"/>
    <dgm:cxn modelId="{403CE14E-8190-4B0B-A621-20BBFC0092E0}" type="presParOf" srcId="{165E8757-3E65-4DD7-A255-1C06A18F24C0}" destId="{D7B7A1AE-9951-4231-A2A5-2371663166BD}" srcOrd="12" destOrd="0" presId="urn:microsoft.com/office/officeart/2008/layout/VerticalCurvedList"/>
    <dgm:cxn modelId="{F0C8A8F7-AC6B-42F5-A512-70352214E8B3}" type="presParOf" srcId="{D7B7A1AE-9951-4231-A2A5-2371663166BD}" destId="{3CEC1832-7790-4C3C-8554-CE2FAB5E8F1C}" srcOrd="0" destOrd="0" presId="urn:microsoft.com/office/officeart/2008/layout/VerticalCurvedList"/>
    <dgm:cxn modelId="{B4790584-F4E7-4BD2-920C-5689624E510C}" type="presParOf" srcId="{165E8757-3E65-4DD7-A255-1C06A18F24C0}" destId="{4232BA44-2828-44F7-A115-4A709CDE324B}" srcOrd="13" destOrd="0" presId="urn:microsoft.com/office/officeart/2008/layout/VerticalCurvedList"/>
    <dgm:cxn modelId="{22C3E804-23C1-455E-9FBF-37D371BF91E3}" type="presParOf" srcId="{165E8757-3E65-4DD7-A255-1C06A18F24C0}" destId="{2C3353F8-4466-4B72-A163-018AF43386B2}" srcOrd="14" destOrd="0" presId="urn:microsoft.com/office/officeart/2008/layout/VerticalCurvedList"/>
    <dgm:cxn modelId="{E6ECD68F-AA49-4BE7-8EF8-0727C913ADE6}" type="presParOf" srcId="{2C3353F8-4466-4B72-A163-018AF43386B2}" destId="{EC2B9C71-46FF-47BF-939C-6AB3041414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C77164-C9C7-49FB-B296-170852EBCB5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E34A52-27F5-4A5F-92C1-21D4B3E6BD5A}">
      <dgm:prSet phldrT="[Текст]"/>
      <dgm:spPr/>
      <dgm:t>
        <a:bodyPr/>
        <a:lstStyle/>
        <a:p>
          <a:r>
            <a:rPr lang="ru-RU" dirty="0" smtClean="0"/>
            <a:t>Федеральные инновационные площадки</a:t>
          </a:r>
          <a:endParaRPr lang="ru-RU" dirty="0"/>
        </a:p>
      </dgm:t>
    </dgm:pt>
    <dgm:pt modelId="{52896FAE-E1B7-4060-B0BC-5007664E548E}" type="parTrans" cxnId="{77E587F3-0ABD-4D4A-8F77-8169051193AE}">
      <dgm:prSet/>
      <dgm:spPr/>
      <dgm:t>
        <a:bodyPr/>
        <a:lstStyle/>
        <a:p>
          <a:endParaRPr lang="ru-RU"/>
        </a:p>
      </dgm:t>
    </dgm:pt>
    <dgm:pt modelId="{ED2DEB42-6B9E-4EC6-9619-B96A10001804}" type="sibTrans" cxnId="{77E587F3-0ABD-4D4A-8F77-8169051193AE}">
      <dgm:prSet/>
      <dgm:spPr/>
      <dgm:t>
        <a:bodyPr/>
        <a:lstStyle/>
        <a:p>
          <a:endParaRPr lang="ru-RU"/>
        </a:p>
      </dgm:t>
    </dgm:pt>
    <dgm:pt modelId="{B28AE70E-07C5-4174-BF01-4163C1C808BB}">
      <dgm:prSet phldrT="[Текст]" custT="1"/>
      <dgm:spPr/>
      <dgm:t>
        <a:bodyPr/>
        <a:lstStyle/>
        <a:p>
          <a:r>
            <a:rPr lang="ru-RU" sz="2000" b="1" u="sng" dirty="0" smtClean="0"/>
            <a:t>МБОУ д/с №3 </a:t>
          </a:r>
          <a:r>
            <a:rPr lang="ru-RU" sz="2000" b="1" u="sng" dirty="0" err="1" smtClean="0"/>
            <a:t>г.Курлово</a:t>
          </a:r>
          <a:endParaRPr lang="ru-RU" sz="2000" b="1" u="sng" dirty="0" smtClean="0"/>
        </a:p>
        <a:p>
          <a:r>
            <a:rPr lang="ru-RU" sz="2000" b="1" dirty="0" smtClean="0"/>
            <a:t>«Модернизация образования в дошкольной образовательной организации в </a:t>
          </a:r>
          <a:r>
            <a:rPr lang="ru-RU" sz="2000" b="1" dirty="0" err="1" smtClean="0"/>
            <a:t>соответствиии</a:t>
          </a:r>
          <a:r>
            <a:rPr lang="ru-RU" sz="2000" b="1" dirty="0" smtClean="0"/>
            <a:t> с современными требованиями к качеству дошкольного образования»  </a:t>
          </a:r>
          <a:endParaRPr lang="ru-RU" sz="2000" b="1" dirty="0"/>
        </a:p>
      </dgm:t>
    </dgm:pt>
    <dgm:pt modelId="{74C57A71-7F62-4D78-9F1B-7B049628BAAA}" type="parTrans" cxnId="{15DBD229-EEE9-4D13-8567-F655339FE172}">
      <dgm:prSet/>
      <dgm:spPr/>
      <dgm:t>
        <a:bodyPr/>
        <a:lstStyle/>
        <a:p>
          <a:endParaRPr lang="ru-RU"/>
        </a:p>
      </dgm:t>
    </dgm:pt>
    <dgm:pt modelId="{6DA231CC-DF9D-4024-BD43-D817FDCFE8CF}" type="sibTrans" cxnId="{15DBD229-EEE9-4D13-8567-F655339FE172}">
      <dgm:prSet/>
      <dgm:spPr/>
      <dgm:t>
        <a:bodyPr/>
        <a:lstStyle/>
        <a:p>
          <a:endParaRPr lang="ru-RU"/>
        </a:p>
      </dgm:t>
    </dgm:pt>
    <dgm:pt modelId="{61CD872B-CE10-418E-ABB6-3E3C33071977}">
      <dgm:prSet phldrT="[Текст]" custT="1"/>
      <dgm:spPr/>
      <dgm:t>
        <a:bodyPr/>
        <a:lstStyle/>
        <a:p>
          <a:r>
            <a:rPr lang="ru-RU" sz="2000" b="1" dirty="0" smtClean="0"/>
            <a:t>МБОУ д/с №8 </a:t>
          </a:r>
          <a:r>
            <a:rPr lang="ru-RU" sz="2000" b="1" dirty="0" err="1" smtClean="0"/>
            <a:t>п.Золотково</a:t>
          </a:r>
          <a:endParaRPr lang="ru-RU" sz="2000" b="1" dirty="0" smtClean="0"/>
        </a:p>
        <a:p>
          <a:r>
            <a:rPr lang="ru-RU" sz="2000" b="1" dirty="0" smtClean="0"/>
            <a:t>«Реализация комплексной образовательной программы для детей раннего возраста»</a:t>
          </a:r>
          <a:endParaRPr lang="ru-RU" sz="2000" b="1" dirty="0"/>
        </a:p>
      </dgm:t>
    </dgm:pt>
    <dgm:pt modelId="{B73F0FCB-5964-4A7B-8BB0-397AF64EB001}" type="parTrans" cxnId="{10D44439-AED5-4349-AE5B-819404BEC236}">
      <dgm:prSet/>
      <dgm:spPr/>
      <dgm:t>
        <a:bodyPr/>
        <a:lstStyle/>
        <a:p>
          <a:endParaRPr lang="ru-RU"/>
        </a:p>
      </dgm:t>
    </dgm:pt>
    <dgm:pt modelId="{14AC0BE9-065C-415D-AAFE-F8A7D99BFBE8}" type="sibTrans" cxnId="{10D44439-AED5-4349-AE5B-819404BEC236}">
      <dgm:prSet/>
      <dgm:spPr/>
      <dgm:t>
        <a:bodyPr/>
        <a:lstStyle/>
        <a:p>
          <a:endParaRPr lang="ru-RU"/>
        </a:p>
      </dgm:t>
    </dgm:pt>
    <dgm:pt modelId="{18B08083-3D63-4E84-9706-4B1700D9ACA7}" type="pres">
      <dgm:prSet presAssocID="{E2C77164-C9C7-49FB-B296-170852EBCB5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2E103A-33C0-4875-BBA7-D34222C24DBF}" type="pres">
      <dgm:prSet presAssocID="{A8E34A52-27F5-4A5F-92C1-21D4B3E6BD5A}" presName="root1" presStyleCnt="0"/>
      <dgm:spPr/>
    </dgm:pt>
    <dgm:pt modelId="{F5FBF219-3700-44F7-8E30-EB6C45085F63}" type="pres">
      <dgm:prSet presAssocID="{A8E34A52-27F5-4A5F-92C1-21D4B3E6BD5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88EB48-EFAE-4CC8-87A5-0BA4163BD362}" type="pres">
      <dgm:prSet presAssocID="{A8E34A52-27F5-4A5F-92C1-21D4B3E6BD5A}" presName="level2hierChild" presStyleCnt="0"/>
      <dgm:spPr/>
    </dgm:pt>
    <dgm:pt modelId="{1461DC78-1017-4BC6-81BE-3D0A7B92BE27}" type="pres">
      <dgm:prSet presAssocID="{74C57A71-7F62-4D78-9F1B-7B049628BAAA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3785BCA5-D5DB-4A6E-9A38-B413D7F32A98}" type="pres">
      <dgm:prSet presAssocID="{74C57A71-7F62-4D78-9F1B-7B049628BAAA}" presName="connTx" presStyleLbl="parChTrans1D2" presStyleIdx="0" presStyleCnt="2"/>
      <dgm:spPr/>
      <dgm:t>
        <a:bodyPr/>
        <a:lstStyle/>
        <a:p>
          <a:endParaRPr lang="ru-RU"/>
        </a:p>
      </dgm:t>
    </dgm:pt>
    <dgm:pt modelId="{14F39510-4E1B-4764-93A4-055832ED627A}" type="pres">
      <dgm:prSet presAssocID="{B28AE70E-07C5-4174-BF01-4163C1C808BB}" presName="root2" presStyleCnt="0"/>
      <dgm:spPr/>
    </dgm:pt>
    <dgm:pt modelId="{0245B207-024D-4478-B5C4-C39CAF0F2C8D}" type="pres">
      <dgm:prSet presAssocID="{B28AE70E-07C5-4174-BF01-4163C1C808BB}" presName="LevelTwoTextNode" presStyleLbl="node2" presStyleIdx="0" presStyleCnt="2" custScaleX="176964" custScaleY="286126" custLinFactNeighborX="567" custLinFactNeighborY="-26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D1F9AD-41C9-42EF-A9DA-59A7F118E491}" type="pres">
      <dgm:prSet presAssocID="{B28AE70E-07C5-4174-BF01-4163C1C808BB}" presName="level3hierChild" presStyleCnt="0"/>
      <dgm:spPr/>
    </dgm:pt>
    <dgm:pt modelId="{4D589F39-4E27-4499-8114-FAE85F9C0636}" type="pres">
      <dgm:prSet presAssocID="{B73F0FCB-5964-4A7B-8BB0-397AF64EB00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E8AF3322-BB9F-4AF0-9B39-935137D89DB2}" type="pres">
      <dgm:prSet presAssocID="{B73F0FCB-5964-4A7B-8BB0-397AF64EB00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14EA7AE9-B5B6-47ED-AA1E-7430E14D45E6}" type="pres">
      <dgm:prSet presAssocID="{61CD872B-CE10-418E-ABB6-3E3C33071977}" presName="root2" presStyleCnt="0"/>
      <dgm:spPr/>
    </dgm:pt>
    <dgm:pt modelId="{FF8C5187-D65B-442B-9E46-FB269A3A9C5B}" type="pres">
      <dgm:prSet presAssocID="{61CD872B-CE10-418E-ABB6-3E3C33071977}" presName="LevelTwoTextNode" presStyleLbl="node2" presStyleIdx="1" presStyleCnt="2" custScaleX="176973" custScaleY="1534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48347D-BD11-4761-B49F-9DFB8FBF4929}" type="pres">
      <dgm:prSet presAssocID="{61CD872B-CE10-418E-ABB6-3E3C33071977}" presName="level3hierChild" presStyleCnt="0"/>
      <dgm:spPr/>
    </dgm:pt>
  </dgm:ptLst>
  <dgm:cxnLst>
    <dgm:cxn modelId="{4ABC4A79-DD65-4E59-9541-C41E7389F265}" type="presOf" srcId="{74C57A71-7F62-4D78-9F1B-7B049628BAAA}" destId="{3785BCA5-D5DB-4A6E-9A38-B413D7F32A98}" srcOrd="1" destOrd="0" presId="urn:microsoft.com/office/officeart/2008/layout/HorizontalMultiLevelHierarchy"/>
    <dgm:cxn modelId="{7D6C7E64-EC6A-430A-941B-DBF9C7762579}" type="presOf" srcId="{E2C77164-C9C7-49FB-B296-170852EBCB51}" destId="{18B08083-3D63-4E84-9706-4B1700D9ACA7}" srcOrd="0" destOrd="0" presId="urn:microsoft.com/office/officeart/2008/layout/HorizontalMultiLevelHierarchy"/>
    <dgm:cxn modelId="{60086E97-A9AA-4534-9242-72CCFEF2AF77}" type="presOf" srcId="{B73F0FCB-5964-4A7B-8BB0-397AF64EB001}" destId="{E8AF3322-BB9F-4AF0-9B39-935137D89DB2}" srcOrd="1" destOrd="0" presId="urn:microsoft.com/office/officeart/2008/layout/HorizontalMultiLevelHierarchy"/>
    <dgm:cxn modelId="{FBE1CCF3-AD51-4B29-A375-3AAB08D26840}" type="presOf" srcId="{B28AE70E-07C5-4174-BF01-4163C1C808BB}" destId="{0245B207-024D-4478-B5C4-C39CAF0F2C8D}" srcOrd="0" destOrd="0" presId="urn:microsoft.com/office/officeart/2008/layout/HorizontalMultiLevelHierarchy"/>
    <dgm:cxn modelId="{D76304BD-C44D-41F4-B3A1-DAB0DFA91865}" type="presOf" srcId="{61CD872B-CE10-418E-ABB6-3E3C33071977}" destId="{FF8C5187-D65B-442B-9E46-FB269A3A9C5B}" srcOrd="0" destOrd="0" presId="urn:microsoft.com/office/officeart/2008/layout/HorizontalMultiLevelHierarchy"/>
    <dgm:cxn modelId="{795BB0A1-5E92-490F-9F76-05BEDFE6A7AD}" type="presOf" srcId="{B73F0FCB-5964-4A7B-8BB0-397AF64EB001}" destId="{4D589F39-4E27-4499-8114-FAE85F9C0636}" srcOrd="0" destOrd="0" presId="urn:microsoft.com/office/officeart/2008/layout/HorizontalMultiLevelHierarchy"/>
    <dgm:cxn modelId="{77E587F3-0ABD-4D4A-8F77-8169051193AE}" srcId="{E2C77164-C9C7-49FB-B296-170852EBCB51}" destId="{A8E34A52-27F5-4A5F-92C1-21D4B3E6BD5A}" srcOrd="0" destOrd="0" parTransId="{52896FAE-E1B7-4060-B0BC-5007664E548E}" sibTransId="{ED2DEB42-6B9E-4EC6-9619-B96A10001804}"/>
    <dgm:cxn modelId="{325FA016-38F7-47C2-B82B-AD1C60B8CD7C}" type="presOf" srcId="{74C57A71-7F62-4D78-9F1B-7B049628BAAA}" destId="{1461DC78-1017-4BC6-81BE-3D0A7B92BE27}" srcOrd="0" destOrd="0" presId="urn:microsoft.com/office/officeart/2008/layout/HorizontalMultiLevelHierarchy"/>
    <dgm:cxn modelId="{15DBD229-EEE9-4D13-8567-F655339FE172}" srcId="{A8E34A52-27F5-4A5F-92C1-21D4B3E6BD5A}" destId="{B28AE70E-07C5-4174-BF01-4163C1C808BB}" srcOrd="0" destOrd="0" parTransId="{74C57A71-7F62-4D78-9F1B-7B049628BAAA}" sibTransId="{6DA231CC-DF9D-4024-BD43-D817FDCFE8CF}"/>
    <dgm:cxn modelId="{6A82D309-A27B-4AAC-BE51-299DCD4482CE}" type="presOf" srcId="{A8E34A52-27F5-4A5F-92C1-21D4B3E6BD5A}" destId="{F5FBF219-3700-44F7-8E30-EB6C45085F63}" srcOrd="0" destOrd="0" presId="urn:microsoft.com/office/officeart/2008/layout/HorizontalMultiLevelHierarchy"/>
    <dgm:cxn modelId="{10D44439-AED5-4349-AE5B-819404BEC236}" srcId="{A8E34A52-27F5-4A5F-92C1-21D4B3E6BD5A}" destId="{61CD872B-CE10-418E-ABB6-3E3C33071977}" srcOrd="1" destOrd="0" parTransId="{B73F0FCB-5964-4A7B-8BB0-397AF64EB001}" sibTransId="{14AC0BE9-065C-415D-AAFE-F8A7D99BFBE8}"/>
    <dgm:cxn modelId="{FD460996-9919-4409-918D-0BDDE4D52068}" type="presParOf" srcId="{18B08083-3D63-4E84-9706-4B1700D9ACA7}" destId="{AF2E103A-33C0-4875-BBA7-D34222C24DBF}" srcOrd="0" destOrd="0" presId="urn:microsoft.com/office/officeart/2008/layout/HorizontalMultiLevelHierarchy"/>
    <dgm:cxn modelId="{53C107BD-3392-4C1A-92D2-1AE62BD45B5E}" type="presParOf" srcId="{AF2E103A-33C0-4875-BBA7-D34222C24DBF}" destId="{F5FBF219-3700-44F7-8E30-EB6C45085F63}" srcOrd="0" destOrd="0" presId="urn:microsoft.com/office/officeart/2008/layout/HorizontalMultiLevelHierarchy"/>
    <dgm:cxn modelId="{32F8D320-5A69-4A1B-A7AA-10526998749C}" type="presParOf" srcId="{AF2E103A-33C0-4875-BBA7-D34222C24DBF}" destId="{1888EB48-EFAE-4CC8-87A5-0BA4163BD362}" srcOrd="1" destOrd="0" presId="urn:microsoft.com/office/officeart/2008/layout/HorizontalMultiLevelHierarchy"/>
    <dgm:cxn modelId="{B36D1BCA-EF5B-4991-9D41-79A8C71EEF11}" type="presParOf" srcId="{1888EB48-EFAE-4CC8-87A5-0BA4163BD362}" destId="{1461DC78-1017-4BC6-81BE-3D0A7B92BE27}" srcOrd="0" destOrd="0" presId="urn:microsoft.com/office/officeart/2008/layout/HorizontalMultiLevelHierarchy"/>
    <dgm:cxn modelId="{F7747028-6556-4D79-B1B3-5283EEE417EB}" type="presParOf" srcId="{1461DC78-1017-4BC6-81BE-3D0A7B92BE27}" destId="{3785BCA5-D5DB-4A6E-9A38-B413D7F32A98}" srcOrd="0" destOrd="0" presId="urn:microsoft.com/office/officeart/2008/layout/HorizontalMultiLevelHierarchy"/>
    <dgm:cxn modelId="{2DA7FAE6-7850-404E-B2FF-5ACB93007966}" type="presParOf" srcId="{1888EB48-EFAE-4CC8-87A5-0BA4163BD362}" destId="{14F39510-4E1B-4764-93A4-055832ED627A}" srcOrd="1" destOrd="0" presId="urn:microsoft.com/office/officeart/2008/layout/HorizontalMultiLevelHierarchy"/>
    <dgm:cxn modelId="{7A35B157-FCA6-475F-9C2B-6B0A68D6C862}" type="presParOf" srcId="{14F39510-4E1B-4764-93A4-055832ED627A}" destId="{0245B207-024D-4478-B5C4-C39CAF0F2C8D}" srcOrd="0" destOrd="0" presId="urn:microsoft.com/office/officeart/2008/layout/HorizontalMultiLevelHierarchy"/>
    <dgm:cxn modelId="{BE8F3998-5EB5-4207-AD01-86B50DB26040}" type="presParOf" srcId="{14F39510-4E1B-4764-93A4-055832ED627A}" destId="{A4D1F9AD-41C9-42EF-A9DA-59A7F118E491}" srcOrd="1" destOrd="0" presId="urn:microsoft.com/office/officeart/2008/layout/HorizontalMultiLevelHierarchy"/>
    <dgm:cxn modelId="{0679B1BC-FEAA-425B-920A-8103F675D08D}" type="presParOf" srcId="{1888EB48-EFAE-4CC8-87A5-0BA4163BD362}" destId="{4D589F39-4E27-4499-8114-FAE85F9C0636}" srcOrd="2" destOrd="0" presId="urn:microsoft.com/office/officeart/2008/layout/HorizontalMultiLevelHierarchy"/>
    <dgm:cxn modelId="{575484DD-5D93-4731-8950-B5B99C464475}" type="presParOf" srcId="{4D589F39-4E27-4499-8114-FAE85F9C0636}" destId="{E8AF3322-BB9F-4AF0-9B39-935137D89DB2}" srcOrd="0" destOrd="0" presId="urn:microsoft.com/office/officeart/2008/layout/HorizontalMultiLevelHierarchy"/>
    <dgm:cxn modelId="{17C8EEEA-008A-49E7-8848-86FF41791243}" type="presParOf" srcId="{1888EB48-EFAE-4CC8-87A5-0BA4163BD362}" destId="{14EA7AE9-B5B6-47ED-AA1E-7430E14D45E6}" srcOrd="3" destOrd="0" presId="urn:microsoft.com/office/officeart/2008/layout/HorizontalMultiLevelHierarchy"/>
    <dgm:cxn modelId="{5A84A690-E6F3-4FF8-AAC1-363099BDBFE4}" type="presParOf" srcId="{14EA7AE9-B5B6-47ED-AA1E-7430E14D45E6}" destId="{FF8C5187-D65B-442B-9E46-FB269A3A9C5B}" srcOrd="0" destOrd="0" presId="urn:microsoft.com/office/officeart/2008/layout/HorizontalMultiLevelHierarchy"/>
    <dgm:cxn modelId="{C6820965-73BC-453B-BD2E-3EC8104316CB}" type="presParOf" srcId="{14EA7AE9-B5B6-47ED-AA1E-7430E14D45E6}" destId="{C848347D-BD11-4761-B49F-9DFB8FBF492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C43028-6F52-4759-AE49-B7675D31812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9E7759-2897-4FCF-9B93-B2431800D63A}">
      <dgm:prSet phldrT="[Текст]"/>
      <dgm:spPr/>
      <dgm:t>
        <a:bodyPr/>
        <a:lstStyle/>
        <a:p>
          <a:r>
            <a:rPr lang="ru-RU" b="1" dirty="0" smtClean="0"/>
            <a:t>93 группы дошкольников </a:t>
          </a:r>
          <a:endParaRPr lang="ru-RU" b="1" dirty="0"/>
        </a:p>
      </dgm:t>
    </dgm:pt>
    <dgm:pt modelId="{B4A81FBB-FE10-49BA-B49C-8532A15B9138}" type="parTrans" cxnId="{74FAEF98-9578-41C6-8CA5-C24F93EBF375}">
      <dgm:prSet/>
      <dgm:spPr/>
      <dgm:t>
        <a:bodyPr/>
        <a:lstStyle/>
        <a:p>
          <a:endParaRPr lang="ru-RU"/>
        </a:p>
      </dgm:t>
    </dgm:pt>
    <dgm:pt modelId="{D84C192C-6103-4FCC-8CE1-9533566EDCC5}" type="sibTrans" cxnId="{74FAEF98-9578-41C6-8CA5-C24F93EBF375}">
      <dgm:prSet/>
      <dgm:spPr/>
      <dgm:t>
        <a:bodyPr/>
        <a:lstStyle/>
        <a:p>
          <a:endParaRPr lang="ru-RU"/>
        </a:p>
      </dgm:t>
    </dgm:pt>
    <dgm:pt modelId="{88423AB6-45FE-46EC-8901-E61AEB53B16B}">
      <dgm:prSet phldrT="[Текст]"/>
      <dgm:spPr/>
      <dgm:t>
        <a:bodyPr/>
        <a:lstStyle/>
        <a:p>
          <a:r>
            <a:rPr lang="ru-RU" b="1" dirty="0" smtClean="0"/>
            <a:t>28 групп младшего возраста</a:t>
          </a:r>
          <a:endParaRPr lang="ru-RU" b="1" dirty="0"/>
        </a:p>
      </dgm:t>
    </dgm:pt>
    <dgm:pt modelId="{1E7650FC-C13B-42EC-8FCB-02CEED6F7B67}" type="parTrans" cxnId="{0E1589E3-FB81-4375-9CFA-E55E4FA4CCC3}">
      <dgm:prSet/>
      <dgm:spPr/>
      <dgm:t>
        <a:bodyPr/>
        <a:lstStyle/>
        <a:p>
          <a:endParaRPr lang="ru-RU"/>
        </a:p>
      </dgm:t>
    </dgm:pt>
    <dgm:pt modelId="{32FCA66F-1831-4A39-9FA9-170E301BD452}" type="sibTrans" cxnId="{0E1589E3-FB81-4375-9CFA-E55E4FA4CCC3}">
      <dgm:prSet/>
      <dgm:spPr/>
      <dgm:t>
        <a:bodyPr/>
        <a:lstStyle/>
        <a:p>
          <a:endParaRPr lang="ru-RU"/>
        </a:p>
      </dgm:t>
    </dgm:pt>
    <dgm:pt modelId="{F140A127-4AAE-40B2-9BED-DCC2B1E026F3}">
      <dgm:prSet/>
      <dgm:spPr/>
      <dgm:t>
        <a:bodyPr/>
        <a:lstStyle/>
        <a:p>
          <a:r>
            <a:rPr lang="ru-RU" b="1" dirty="0" smtClean="0"/>
            <a:t>65 групп среднего и старшего возраста</a:t>
          </a:r>
          <a:endParaRPr lang="ru-RU" b="1" dirty="0"/>
        </a:p>
      </dgm:t>
    </dgm:pt>
    <dgm:pt modelId="{5629E616-6F5B-4F7E-8CC7-DE9C34304989}" type="parTrans" cxnId="{1B57C7AF-5186-43F2-B087-1B3A292AB8D6}">
      <dgm:prSet/>
      <dgm:spPr/>
      <dgm:t>
        <a:bodyPr/>
        <a:lstStyle/>
        <a:p>
          <a:endParaRPr lang="ru-RU"/>
        </a:p>
      </dgm:t>
    </dgm:pt>
    <dgm:pt modelId="{DA41F802-0EDE-4FD6-969F-9AEEB4761B3F}" type="sibTrans" cxnId="{1B57C7AF-5186-43F2-B087-1B3A292AB8D6}">
      <dgm:prSet/>
      <dgm:spPr/>
      <dgm:t>
        <a:bodyPr/>
        <a:lstStyle/>
        <a:p>
          <a:endParaRPr lang="ru-RU"/>
        </a:p>
      </dgm:t>
    </dgm:pt>
    <dgm:pt modelId="{9A1C07AA-B1EE-4E45-ABA6-DD8E3A881707}">
      <dgm:prSet/>
      <dgm:spPr/>
      <dgm:t>
        <a:bodyPr/>
        <a:lstStyle/>
        <a:p>
          <a:r>
            <a:rPr lang="ru-RU" b="1" dirty="0" smtClean="0"/>
            <a:t>2 социальные группы</a:t>
          </a:r>
        </a:p>
        <a:p>
          <a:r>
            <a:rPr lang="ru-RU" b="1" dirty="0" smtClean="0"/>
            <a:t> (41 воспитанник</a:t>
          </a:r>
          <a:r>
            <a:rPr lang="ru-RU" dirty="0" smtClean="0"/>
            <a:t>)</a:t>
          </a:r>
          <a:endParaRPr lang="ru-RU" dirty="0"/>
        </a:p>
      </dgm:t>
    </dgm:pt>
    <dgm:pt modelId="{3DDB1E1B-E69F-4E2F-A166-388FE3F17FE4}" type="parTrans" cxnId="{7B653D33-0C9B-4AF6-A22F-AE0328A6F248}">
      <dgm:prSet/>
      <dgm:spPr/>
      <dgm:t>
        <a:bodyPr/>
        <a:lstStyle/>
        <a:p>
          <a:endParaRPr lang="ru-RU"/>
        </a:p>
      </dgm:t>
    </dgm:pt>
    <dgm:pt modelId="{DC7EF2C0-4A90-499E-BF97-A3522E6D01ED}" type="sibTrans" cxnId="{7B653D33-0C9B-4AF6-A22F-AE0328A6F248}">
      <dgm:prSet/>
      <dgm:spPr/>
      <dgm:t>
        <a:bodyPr/>
        <a:lstStyle/>
        <a:p>
          <a:endParaRPr lang="ru-RU"/>
        </a:p>
      </dgm:t>
    </dgm:pt>
    <dgm:pt modelId="{AFEB4ACB-1210-46DB-8316-19907992B9E1}">
      <dgm:prSet/>
      <dgm:spPr/>
      <dgm:t>
        <a:bodyPr/>
        <a:lstStyle/>
        <a:p>
          <a:r>
            <a:rPr lang="ru-RU" b="1" dirty="0" smtClean="0"/>
            <a:t>2 логопедические группы</a:t>
          </a:r>
        </a:p>
        <a:p>
          <a:r>
            <a:rPr lang="ru-RU" b="1" dirty="0" smtClean="0"/>
            <a:t> (30 воспитанников)</a:t>
          </a:r>
          <a:endParaRPr lang="ru-RU" b="1" dirty="0"/>
        </a:p>
      </dgm:t>
    </dgm:pt>
    <dgm:pt modelId="{B6922DD6-261D-458C-B88C-C1AB6E341B98}" type="parTrans" cxnId="{7A4B88EE-6C17-4D92-8D5C-81D05222ACA2}">
      <dgm:prSet/>
      <dgm:spPr/>
      <dgm:t>
        <a:bodyPr/>
        <a:lstStyle/>
        <a:p>
          <a:endParaRPr lang="ru-RU"/>
        </a:p>
      </dgm:t>
    </dgm:pt>
    <dgm:pt modelId="{7CD91E2B-8FC6-4B7C-B291-64B2AC490769}" type="sibTrans" cxnId="{7A4B88EE-6C17-4D92-8D5C-81D05222ACA2}">
      <dgm:prSet/>
      <dgm:spPr/>
      <dgm:t>
        <a:bodyPr/>
        <a:lstStyle/>
        <a:p>
          <a:endParaRPr lang="ru-RU"/>
        </a:p>
      </dgm:t>
    </dgm:pt>
    <dgm:pt modelId="{31335BBF-7A60-4EAE-BAB5-8663FAA80E32}">
      <dgm:prSet/>
      <dgm:spPr/>
      <dgm:t>
        <a:bodyPr/>
        <a:lstStyle/>
        <a:p>
          <a:r>
            <a:rPr lang="ru-RU" b="1" dirty="0" smtClean="0"/>
            <a:t>Семейная группа </a:t>
          </a:r>
        </a:p>
        <a:p>
          <a:r>
            <a:rPr lang="ru-RU" b="1" dirty="0" smtClean="0"/>
            <a:t>(3 воспитанника</a:t>
          </a:r>
          <a:r>
            <a:rPr lang="ru-RU" dirty="0" smtClean="0"/>
            <a:t>)</a:t>
          </a:r>
          <a:endParaRPr lang="ru-RU" dirty="0"/>
        </a:p>
      </dgm:t>
    </dgm:pt>
    <dgm:pt modelId="{0251AC38-0C8A-4F7E-9BFD-2FAC9B2C90BF}" type="parTrans" cxnId="{A9A5D2C5-0493-4D07-9D93-2F7AD58CEC94}">
      <dgm:prSet/>
      <dgm:spPr/>
      <dgm:t>
        <a:bodyPr/>
        <a:lstStyle/>
        <a:p>
          <a:endParaRPr lang="ru-RU"/>
        </a:p>
      </dgm:t>
    </dgm:pt>
    <dgm:pt modelId="{954805B2-BB1F-40FB-AA86-0FDBAAFBFEED}" type="sibTrans" cxnId="{A9A5D2C5-0493-4D07-9D93-2F7AD58CEC94}">
      <dgm:prSet/>
      <dgm:spPr/>
      <dgm:t>
        <a:bodyPr/>
        <a:lstStyle/>
        <a:p>
          <a:endParaRPr lang="ru-RU"/>
        </a:p>
      </dgm:t>
    </dgm:pt>
    <dgm:pt modelId="{CBC100E7-26B9-409C-87DD-D930B819A24B}">
      <dgm:prSet custT="1"/>
      <dgm:spPr/>
      <dgm:t>
        <a:bodyPr/>
        <a:lstStyle/>
        <a:p>
          <a:r>
            <a:rPr lang="ru-RU" sz="1050" b="1" dirty="0" smtClean="0"/>
            <a:t>5 </a:t>
          </a:r>
          <a:r>
            <a:rPr lang="ru-RU" sz="1050" b="1" dirty="0" err="1" smtClean="0"/>
            <a:t>логопунтов</a:t>
          </a:r>
          <a:r>
            <a:rPr lang="ru-RU" sz="1050" b="1" dirty="0" smtClean="0"/>
            <a:t> </a:t>
          </a:r>
          <a:endParaRPr lang="ru-RU" sz="1050" b="1" dirty="0"/>
        </a:p>
      </dgm:t>
    </dgm:pt>
    <dgm:pt modelId="{7E934C3E-AAD6-4644-AA9E-D77FB670FD34}" type="parTrans" cxnId="{C9B0970E-9D8F-4773-BFDD-BBA0C2319F6F}">
      <dgm:prSet/>
      <dgm:spPr/>
      <dgm:t>
        <a:bodyPr/>
        <a:lstStyle/>
        <a:p>
          <a:endParaRPr lang="ru-RU"/>
        </a:p>
      </dgm:t>
    </dgm:pt>
    <dgm:pt modelId="{A75ED770-4C2D-46CD-93CF-22AC2F8BAA0E}" type="sibTrans" cxnId="{C9B0970E-9D8F-4773-BFDD-BBA0C2319F6F}">
      <dgm:prSet/>
      <dgm:spPr/>
      <dgm:t>
        <a:bodyPr/>
        <a:lstStyle/>
        <a:p>
          <a:endParaRPr lang="ru-RU"/>
        </a:p>
      </dgm:t>
    </dgm:pt>
    <dgm:pt modelId="{02126447-409D-46CE-939E-FD8B6245B0CD}">
      <dgm:prSet custT="1"/>
      <dgm:spPr/>
      <dgm:t>
        <a:bodyPr/>
        <a:lstStyle/>
        <a:p>
          <a:r>
            <a:rPr lang="ru-RU" sz="1050" b="1" dirty="0" smtClean="0"/>
            <a:t>Медико-педагогические консилиумы</a:t>
          </a:r>
          <a:endParaRPr lang="ru-RU" sz="1000" b="1" dirty="0"/>
        </a:p>
      </dgm:t>
    </dgm:pt>
    <dgm:pt modelId="{0A01E4E9-0C3D-4DAD-A3A4-51202807E45C}" type="parTrans" cxnId="{3DE0CF65-59AD-449B-AF75-995A7CA4164F}">
      <dgm:prSet/>
      <dgm:spPr/>
      <dgm:t>
        <a:bodyPr/>
        <a:lstStyle/>
        <a:p>
          <a:endParaRPr lang="ru-RU"/>
        </a:p>
      </dgm:t>
    </dgm:pt>
    <dgm:pt modelId="{4EB7C218-E2E4-4164-B642-FF9AD1050328}" type="sibTrans" cxnId="{3DE0CF65-59AD-449B-AF75-995A7CA4164F}">
      <dgm:prSet/>
      <dgm:spPr/>
      <dgm:t>
        <a:bodyPr/>
        <a:lstStyle/>
        <a:p>
          <a:endParaRPr lang="ru-RU"/>
        </a:p>
      </dgm:t>
    </dgm:pt>
    <dgm:pt modelId="{2CCF8FC8-A2CE-423B-95AB-EBC47946EEE4}" type="pres">
      <dgm:prSet presAssocID="{B6C43028-6F52-4759-AE49-B7675D31812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957FA81-9CC6-4E78-966E-0F9821E3D692}" type="pres">
      <dgm:prSet presAssocID="{1D9E7759-2897-4FCF-9B93-B2431800D63A}" presName="hierRoot1" presStyleCnt="0">
        <dgm:presLayoutVars>
          <dgm:hierBranch val="init"/>
        </dgm:presLayoutVars>
      </dgm:prSet>
      <dgm:spPr/>
    </dgm:pt>
    <dgm:pt modelId="{D62CC4C7-F649-43C0-AB7C-EB83F9AC54D9}" type="pres">
      <dgm:prSet presAssocID="{1D9E7759-2897-4FCF-9B93-B2431800D63A}" presName="rootComposite1" presStyleCnt="0"/>
      <dgm:spPr/>
    </dgm:pt>
    <dgm:pt modelId="{643802FF-E055-4B44-86BA-3805A798D763}" type="pres">
      <dgm:prSet presAssocID="{1D9E7759-2897-4FCF-9B93-B2431800D63A}" presName="rootText1" presStyleLbl="node0" presStyleIdx="0" presStyleCnt="1" custScaleX="1465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C7B737-AC19-4237-95C0-037F635A57D7}" type="pres">
      <dgm:prSet presAssocID="{1D9E7759-2897-4FCF-9B93-B2431800D63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B994E3B-CE43-4689-AEEC-FD4DB7BA25AB}" type="pres">
      <dgm:prSet presAssocID="{1D9E7759-2897-4FCF-9B93-B2431800D63A}" presName="hierChild2" presStyleCnt="0"/>
      <dgm:spPr/>
    </dgm:pt>
    <dgm:pt modelId="{10E55D57-F0D0-4E4B-8821-02BEED8ECF0E}" type="pres">
      <dgm:prSet presAssocID="{1E7650FC-C13B-42EC-8FCB-02CEED6F7B6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AA09BB3-B44C-40BB-8289-196D2FF78F4E}" type="pres">
      <dgm:prSet presAssocID="{88423AB6-45FE-46EC-8901-E61AEB53B16B}" presName="hierRoot2" presStyleCnt="0">
        <dgm:presLayoutVars>
          <dgm:hierBranch val="init"/>
        </dgm:presLayoutVars>
      </dgm:prSet>
      <dgm:spPr/>
    </dgm:pt>
    <dgm:pt modelId="{C9C9C8F9-FDCB-4AA5-96A0-70033C4F7225}" type="pres">
      <dgm:prSet presAssocID="{88423AB6-45FE-46EC-8901-E61AEB53B16B}" presName="rootComposite" presStyleCnt="0"/>
      <dgm:spPr/>
    </dgm:pt>
    <dgm:pt modelId="{457B908A-51C9-4AEA-8062-9B8DFEADECA4}" type="pres">
      <dgm:prSet presAssocID="{88423AB6-45FE-46EC-8901-E61AEB53B16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482731-6FCC-4FF8-88A7-C8F985187D29}" type="pres">
      <dgm:prSet presAssocID="{88423AB6-45FE-46EC-8901-E61AEB53B16B}" presName="rootConnector" presStyleLbl="node2" presStyleIdx="0" presStyleCnt="2"/>
      <dgm:spPr/>
      <dgm:t>
        <a:bodyPr/>
        <a:lstStyle/>
        <a:p>
          <a:endParaRPr lang="ru-RU"/>
        </a:p>
      </dgm:t>
    </dgm:pt>
    <dgm:pt modelId="{12A4439A-D251-47A7-A6D7-CC982B16BD94}" type="pres">
      <dgm:prSet presAssocID="{88423AB6-45FE-46EC-8901-E61AEB53B16B}" presName="hierChild4" presStyleCnt="0"/>
      <dgm:spPr/>
    </dgm:pt>
    <dgm:pt modelId="{588906BA-87BA-4B1A-85D4-F60A976DA28F}" type="pres">
      <dgm:prSet presAssocID="{3DDB1E1B-E69F-4E2F-A166-388FE3F17FE4}" presName="Name37" presStyleLbl="parChTrans1D3" presStyleIdx="0" presStyleCnt="5"/>
      <dgm:spPr/>
      <dgm:t>
        <a:bodyPr/>
        <a:lstStyle/>
        <a:p>
          <a:endParaRPr lang="ru-RU"/>
        </a:p>
      </dgm:t>
    </dgm:pt>
    <dgm:pt modelId="{E7A95E39-5CE9-4750-95FF-759D8690A091}" type="pres">
      <dgm:prSet presAssocID="{9A1C07AA-B1EE-4E45-ABA6-DD8E3A881707}" presName="hierRoot2" presStyleCnt="0">
        <dgm:presLayoutVars>
          <dgm:hierBranch val="init"/>
        </dgm:presLayoutVars>
      </dgm:prSet>
      <dgm:spPr/>
    </dgm:pt>
    <dgm:pt modelId="{569DCA09-7283-4DDB-AA06-4C34E6180CAB}" type="pres">
      <dgm:prSet presAssocID="{9A1C07AA-B1EE-4E45-ABA6-DD8E3A881707}" presName="rootComposite" presStyleCnt="0"/>
      <dgm:spPr/>
    </dgm:pt>
    <dgm:pt modelId="{0B00406F-A133-457F-95B4-2BCE53B30F9A}" type="pres">
      <dgm:prSet presAssocID="{9A1C07AA-B1EE-4E45-ABA6-DD8E3A881707}" presName="rootText" presStyleLbl="node3" presStyleIdx="0" presStyleCnt="5" custScaleX="2347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CC1FE3-350A-4BA4-BF48-14CFA8ED1F6B}" type="pres">
      <dgm:prSet presAssocID="{9A1C07AA-B1EE-4E45-ABA6-DD8E3A881707}" presName="rootConnector" presStyleLbl="node3" presStyleIdx="0" presStyleCnt="5"/>
      <dgm:spPr/>
      <dgm:t>
        <a:bodyPr/>
        <a:lstStyle/>
        <a:p>
          <a:endParaRPr lang="ru-RU"/>
        </a:p>
      </dgm:t>
    </dgm:pt>
    <dgm:pt modelId="{7E274D32-69D1-4F59-9552-F7C601AC3165}" type="pres">
      <dgm:prSet presAssocID="{9A1C07AA-B1EE-4E45-ABA6-DD8E3A881707}" presName="hierChild4" presStyleCnt="0"/>
      <dgm:spPr/>
    </dgm:pt>
    <dgm:pt modelId="{A218CB61-F967-47F9-A70F-03D9FB23815E}" type="pres">
      <dgm:prSet presAssocID="{9A1C07AA-B1EE-4E45-ABA6-DD8E3A881707}" presName="hierChild5" presStyleCnt="0"/>
      <dgm:spPr/>
    </dgm:pt>
    <dgm:pt modelId="{B2AFE2D9-6669-415C-A064-366DA4E713E1}" type="pres">
      <dgm:prSet presAssocID="{B6922DD6-261D-458C-B88C-C1AB6E341B98}" presName="Name37" presStyleLbl="parChTrans1D3" presStyleIdx="1" presStyleCnt="5"/>
      <dgm:spPr/>
      <dgm:t>
        <a:bodyPr/>
        <a:lstStyle/>
        <a:p>
          <a:endParaRPr lang="ru-RU"/>
        </a:p>
      </dgm:t>
    </dgm:pt>
    <dgm:pt modelId="{579BB533-E881-41F9-965E-B678250AD84F}" type="pres">
      <dgm:prSet presAssocID="{AFEB4ACB-1210-46DB-8316-19907992B9E1}" presName="hierRoot2" presStyleCnt="0">
        <dgm:presLayoutVars>
          <dgm:hierBranch val="init"/>
        </dgm:presLayoutVars>
      </dgm:prSet>
      <dgm:spPr/>
    </dgm:pt>
    <dgm:pt modelId="{8E856BD6-6A59-4768-82AE-8284E373907B}" type="pres">
      <dgm:prSet presAssocID="{AFEB4ACB-1210-46DB-8316-19907992B9E1}" presName="rootComposite" presStyleCnt="0"/>
      <dgm:spPr/>
    </dgm:pt>
    <dgm:pt modelId="{0C7E5E3F-2309-40E5-B58A-F0534982E882}" type="pres">
      <dgm:prSet presAssocID="{AFEB4ACB-1210-46DB-8316-19907992B9E1}" presName="rootText" presStyleLbl="node3" presStyleIdx="1" presStyleCnt="5" custScaleX="2384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172807-FFC1-45B0-AEBC-F8CE75C97F34}" type="pres">
      <dgm:prSet presAssocID="{AFEB4ACB-1210-46DB-8316-19907992B9E1}" presName="rootConnector" presStyleLbl="node3" presStyleIdx="1" presStyleCnt="5"/>
      <dgm:spPr/>
      <dgm:t>
        <a:bodyPr/>
        <a:lstStyle/>
        <a:p>
          <a:endParaRPr lang="ru-RU"/>
        </a:p>
      </dgm:t>
    </dgm:pt>
    <dgm:pt modelId="{49EABF11-73B9-42F3-B86A-EEF80FF1D264}" type="pres">
      <dgm:prSet presAssocID="{AFEB4ACB-1210-46DB-8316-19907992B9E1}" presName="hierChild4" presStyleCnt="0"/>
      <dgm:spPr/>
    </dgm:pt>
    <dgm:pt modelId="{6249FA83-6154-4CEA-B7CD-281F1937C953}" type="pres">
      <dgm:prSet presAssocID="{AFEB4ACB-1210-46DB-8316-19907992B9E1}" presName="hierChild5" presStyleCnt="0"/>
      <dgm:spPr/>
    </dgm:pt>
    <dgm:pt modelId="{DDB51E2B-0BBB-4ED5-951D-387AF92BFA41}" type="pres">
      <dgm:prSet presAssocID="{0251AC38-0C8A-4F7E-9BFD-2FAC9B2C90BF}" presName="Name37" presStyleLbl="parChTrans1D3" presStyleIdx="2" presStyleCnt="5"/>
      <dgm:spPr/>
      <dgm:t>
        <a:bodyPr/>
        <a:lstStyle/>
        <a:p>
          <a:endParaRPr lang="ru-RU"/>
        </a:p>
      </dgm:t>
    </dgm:pt>
    <dgm:pt modelId="{D7827B13-A47B-40B9-8E44-C58AE2CFF6FD}" type="pres">
      <dgm:prSet presAssocID="{31335BBF-7A60-4EAE-BAB5-8663FAA80E32}" presName="hierRoot2" presStyleCnt="0">
        <dgm:presLayoutVars>
          <dgm:hierBranch val="init"/>
        </dgm:presLayoutVars>
      </dgm:prSet>
      <dgm:spPr/>
    </dgm:pt>
    <dgm:pt modelId="{998EFF92-399C-45C9-9493-74BF0297C7A9}" type="pres">
      <dgm:prSet presAssocID="{31335BBF-7A60-4EAE-BAB5-8663FAA80E32}" presName="rootComposite" presStyleCnt="0"/>
      <dgm:spPr/>
    </dgm:pt>
    <dgm:pt modelId="{1004874B-46E8-469B-AB8D-A8878CBC52E4}" type="pres">
      <dgm:prSet presAssocID="{31335BBF-7A60-4EAE-BAB5-8663FAA80E32}" presName="rootText" presStyleLbl="node3" presStyleIdx="2" presStyleCnt="5" custScaleX="23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01E78F-DA67-4B59-AF79-173D5A2F80C4}" type="pres">
      <dgm:prSet presAssocID="{31335BBF-7A60-4EAE-BAB5-8663FAA80E32}" presName="rootConnector" presStyleLbl="node3" presStyleIdx="2" presStyleCnt="5"/>
      <dgm:spPr/>
      <dgm:t>
        <a:bodyPr/>
        <a:lstStyle/>
        <a:p>
          <a:endParaRPr lang="ru-RU"/>
        </a:p>
      </dgm:t>
    </dgm:pt>
    <dgm:pt modelId="{50AACA52-27C3-44EE-B59B-0040796EBB5A}" type="pres">
      <dgm:prSet presAssocID="{31335BBF-7A60-4EAE-BAB5-8663FAA80E32}" presName="hierChild4" presStyleCnt="0"/>
      <dgm:spPr/>
    </dgm:pt>
    <dgm:pt modelId="{B864536E-DD21-482F-AE18-CFD4EE938815}" type="pres">
      <dgm:prSet presAssocID="{31335BBF-7A60-4EAE-BAB5-8663FAA80E32}" presName="hierChild5" presStyleCnt="0"/>
      <dgm:spPr/>
    </dgm:pt>
    <dgm:pt modelId="{E1A670C2-BBC7-4D6B-8BFA-27E539D33FC4}" type="pres">
      <dgm:prSet presAssocID="{7E934C3E-AAD6-4644-AA9E-D77FB670FD34}" presName="Name37" presStyleLbl="parChTrans1D3" presStyleIdx="3" presStyleCnt="5"/>
      <dgm:spPr/>
      <dgm:t>
        <a:bodyPr/>
        <a:lstStyle/>
        <a:p>
          <a:endParaRPr lang="ru-RU"/>
        </a:p>
      </dgm:t>
    </dgm:pt>
    <dgm:pt modelId="{13197353-7C62-43D7-9967-75F935C7FBE1}" type="pres">
      <dgm:prSet presAssocID="{CBC100E7-26B9-409C-87DD-D930B819A24B}" presName="hierRoot2" presStyleCnt="0">
        <dgm:presLayoutVars>
          <dgm:hierBranch val="init"/>
        </dgm:presLayoutVars>
      </dgm:prSet>
      <dgm:spPr/>
    </dgm:pt>
    <dgm:pt modelId="{AEF3A1B7-AADF-4CDB-81CD-FA2C3DF9ECA0}" type="pres">
      <dgm:prSet presAssocID="{CBC100E7-26B9-409C-87DD-D930B819A24B}" presName="rootComposite" presStyleCnt="0"/>
      <dgm:spPr/>
    </dgm:pt>
    <dgm:pt modelId="{BDE81F0D-0C9F-44F5-B5F3-BE36BA8418C4}" type="pres">
      <dgm:prSet presAssocID="{CBC100E7-26B9-409C-87DD-D930B819A24B}" presName="rootText" presStyleLbl="node3" presStyleIdx="3" presStyleCnt="5" custScaleX="249956" custScaleY="545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91779F-3854-487E-B741-D08749A8859D}" type="pres">
      <dgm:prSet presAssocID="{CBC100E7-26B9-409C-87DD-D930B819A24B}" presName="rootConnector" presStyleLbl="node3" presStyleIdx="3" presStyleCnt="5"/>
      <dgm:spPr/>
      <dgm:t>
        <a:bodyPr/>
        <a:lstStyle/>
        <a:p>
          <a:endParaRPr lang="ru-RU"/>
        </a:p>
      </dgm:t>
    </dgm:pt>
    <dgm:pt modelId="{4393272F-7046-4AFB-9627-A43D8978FB22}" type="pres">
      <dgm:prSet presAssocID="{CBC100E7-26B9-409C-87DD-D930B819A24B}" presName="hierChild4" presStyleCnt="0"/>
      <dgm:spPr/>
    </dgm:pt>
    <dgm:pt modelId="{8CDAAA2C-5794-4261-8AE4-46C068F5B51F}" type="pres">
      <dgm:prSet presAssocID="{CBC100E7-26B9-409C-87DD-D930B819A24B}" presName="hierChild5" presStyleCnt="0"/>
      <dgm:spPr/>
    </dgm:pt>
    <dgm:pt modelId="{0BB525A3-2CFF-4E01-A2BC-84A7B486157D}" type="pres">
      <dgm:prSet presAssocID="{0A01E4E9-0C3D-4DAD-A3A4-51202807E45C}" presName="Name37" presStyleLbl="parChTrans1D3" presStyleIdx="4" presStyleCnt="5"/>
      <dgm:spPr/>
      <dgm:t>
        <a:bodyPr/>
        <a:lstStyle/>
        <a:p>
          <a:endParaRPr lang="ru-RU"/>
        </a:p>
      </dgm:t>
    </dgm:pt>
    <dgm:pt modelId="{7AFE7737-BD57-4871-A2F6-33EEBC708D6D}" type="pres">
      <dgm:prSet presAssocID="{02126447-409D-46CE-939E-FD8B6245B0CD}" presName="hierRoot2" presStyleCnt="0">
        <dgm:presLayoutVars>
          <dgm:hierBranch val="init"/>
        </dgm:presLayoutVars>
      </dgm:prSet>
      <dgm:spPr/>
    </dgm:pt>
    <dgm:pt modelId="{761FD4EC-A1FD-4FDA-8B1E-95B1981236C8}" type="pres">
      <dgm:prSet presAssocID="{02126447-409D-46CE-939E-FD8B6245B0CD}" presName="rootComposite" presStyleCnt="0"/>
      <dgm:spPr/>
    </dgm:pt>
    <dgm:pt modelId="{4D6F0F0B-03C1-4481-8B8F-8A3BAFC74103}" type="pres">
      <dgm:prSet presAssocID="{02126447-409D-46CE-939E-FD8B6245B0CD}" presName="rootText" presStyleLbl="node3" presStyleIdx="4" presStyleCnt="5" custScaleX="250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FBE4DF-1FD4-44D3-80AA-DCFEB33832AE}" type="pres">
      <dgm:prSet presAssocID="{02126447-409D-46CE-939E-FD8B6245B0CD}" presName="rootConnector" presStyleLbl="node3" presStyleIdx="4" presStyleCnt="5"/>
      <dgm:spPr/>
      <dgm:t>
        <a:bodyPr/>
        <a:lstStyle/>
        <a:p>
          <a:endParaRPr lang="ru-RU"/>
        </a:p>
      </dgm:t>
    </dgm:pt>
    <dgm:pt modelId="{0012E25D-83C1-4DF6-8440-A5CD859BC2FE}" type="pres">
      <dgm:prSet presAssocID="{02126447-409D-46CE-939E-FD8B6245B0CD}" presName="hierChild4" presStyleCnt="0"/>
      <dgm:spPr/>
    </dgm:pt>
    <dgm:pt modelId="{E615F58F-8705-45D6-9A77-AE723070FBAA}" type="pres">
      <dgm:prSet presAssocID="{02126447-409D-46CE-939E-FD8B6245B0CD}" presName="hierChild5" presStyleCnt="0"/>
      <dgm:spPr/>
    </dgm:pt>
    <dgm:pt modelId="{42453CE3-12EF-4768-A57A-BF77FEA5C0D7}" type="pres">
      <dgm:prSet presAssocID="{88423AB6-45FE-46EC-8901-E61AEB53B16B}" presName="hierChild5" presStyleCnt="0"/>
      <dgm:spPr/>
    </dgm:pt>
    <dgm:pt modelId="{41A6C8BF-87C4-4C90-B04F-F8F15BDFFC26}" type="pres">
      <dgm:prSet presAssocID="{5629E616-6F5B-4F7E-8CC7-DE9C34304989}" presName="Name37" presStyleLbl="parChTrans1D2" presStyleIdx="1" presStyleCnt="2"/>
      <dgm:spPr/>
      <dgm:t>
        <a:bodyPr/>
        <a:lstStyle/>
        <a:p>
          <a:endParaRPr lang="ru-RU"/>
        </a:p>
      </dgm:t>
    </dgm:pt>
    <dgm:pt modelId="{27F74453-A360-4C6D-9FF2-9035D4F855B8}" type="pres">
      <dgm:prSet presAssocID="{F140A127-4AAE-40B2-9BED-DCC2B1E026F3}" presName="hierRoot2" presStyleCnt="0">
        <dgm:presLayoutVars>
          <dgm:hierBranch val="init"/>
        </dgm:presLayoutVars>
      </dgm:prSet>
      <dgm:spPr/>
    </dgm:pt>
    <dgm:pt modelId="{255A90FC-9996-4774-A2E9-A1B20C3C32C5}" type="pres">
      <dgm:prSet presAssocID="{F140A127-4AAE-40B2-9BED-DCC2B1E026F3}" presName="rootComposite" presStyleCnt="0"/>
      <dgm:spPr/>
    </dgm:pt>
    <dgm:pt modelId="{88337852-8F68-4347-BE92-DD0DD9042BD0}" type="pres">
      <dgm:prSet presAssocID="{F140A127-4AAE-40B2-9BED-DCC2B1E026F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8EA324-6ADE-4097-9262-F45937202978}" type="pres">
      <dgm:prSet presAssocID="{F140A127-4AAE-40B2-9BED-DCC2B1E026F3}" presName="rootConnector" presStyleLbl="node2" presStyleIdx="1" presStyleCnt="2"/>
      <dgm:spPr/>
      <dgm:t>
        <a:bodyPr/>
        <a:lstStyle/>
        <a:p>
          <a:endParaRPr lang="ru-RU"/>
        </a:p>
      </dgm:t>
    </dgm:pt>
    <dgm:pt modelId="{42034260-CB34-4978-9B46-55A8EAF35575}" type="pres">
      <dgm:prSet presAssocID="{F140A127-4AAE-40B2-9BED-DCC2B1E026F3}" presName="hierChild4" presStyleCnt="0"/>
      <dgm:spPr/>
    </dgm:pt>
    <dgm:pt modelId="{388BE186-4E72-4ED5-90BB-AB2028EB29E5}" type="pres">
      <dgm:prSet presAssocID="{F140A127-4AAE-40B2-9BED-DCC2B1E026F3}" presName="hierChild5" presStyleCnt="0"/>
      <dgm:spPr/>
    </dgm:pt>
    <dgm:pt modelId="{FF4FCD13-7164-4D41-8112-F9CC71B4393D}" type="pres">
      <dgm:prSet presAssocID="{1D9E7759-2897-4FCF-9B93-B2431800D63A}" presName="hierChild3" presStyleCnt="0"/>
      <dgm:spPr/>
    </dgm:pt>
  </dgm:ptLst>
  <dgm:cxnLst>
    <dgm:cxn modelId="{7A4B88EE-6C17-4D92-8D5C-81D05222ACA2}" srcId="{88423AB6-45FE-46EC-8901-E61AEB53B16B}" destId="{AFEB4ACB-1210-46DB-8316-19907992B9E1}" srcOrd="1" destOrd="0" parTransId="{B6922DD6-261D-458C-B88C-C1AB6E341B98}" sibTransId="{7CD91E2B-8FC6-4B7C-B291-64B2AC490769}"/>
    <dgm:cxn modelId="{2ADAAE0E-9A49-4F02-9E10-06F76B073C5D}" type="presOf" srcId="{5629E616-6F5B-4F7E-8CC7-DE9C34304989}" destId="{41A6C8BF-87C4-4C90-B04F-F8F15BDFFC26}" srcOrd="0" destOrd="0" presId="urn:microsoft.com/office/officeart/2005/8/layout/orgChart1"/>
    <dgm:cxn modelId="{3861F0F8-73B1-4C69-9CAD-3E6CFEB95E98}" type="presOf" srcId="{1E7650FC-C13B-42EC-8FCB-02CEED6F7B67}" destId="{10E55D57-F0D0-4E4B-8821-02BEED8ECF0E}" srcOrd="0" destOrd="0" presId="urn:microsoft.com/office/officeart/2005/8/layout/orgChart1"/>
    <dgm:cxn modelId="{D9CFEEB4-79A8-460C-9D90-CB1E38AB7712}" type="presOf" srcId="{7E934C3E-AAD6-4644-AA9E-D77FB670FD34}" destId="{E1A670C2-BBC7-4D6B-8BFA-27E539D33FC4}" srcOrd="0" destOrd="0" presId="urn:microsoft.com/office/officeart/2005/8/layout/orgChart1"/>
    <dgm:cxn modelId="{280F7340-C109-4462-821E-A8FF0D0B6CD3}" type="presOf" srcId="{1D9E7759-2897-4FCF-9B93-B2431800D63A}" destId="{643802FF-E055-4B44-86BA-3805A798D763}" srcOrd="0" destOrd="0" presId="urn:microsoft.com/office/officeart/2005/8/layout/orgChart1"/>
    <dgm:cxn modelId="{1D8DCE8A-41A7-4C69-8B48-ABFFA91C710F}" type="presOf" srcId="{02126447-409D-46CE-939E-FD8B6245B0CD}" destId="{4D6F0F0B-03C1-4481-8B8F-8A3BAFC74103}" srcOrd="0" destOrd="0" presId="urn:microsoft.com/office/officeart/2005/8/layout/orgChart1"/>
    <dgm:cxn modelId="{3DE0CF65-59AD-449B-AF75-995A7CA4164F}" srcId="{88423AB6-45FE-46EC-8901-E61AEB53B16B}" destId="{02126447-409D-46CE-939E-FD8B6245B0CD}" srcOrd="4" destOrd="0" parTransId="{0A01E4E9-0C3D-4DAD-A3A4-51202807E45C}" sibTransId="{4EB7C218-E2E4-4164-B642-FF9AD1050328}"/>
    <dgm:cxn modelId="{22F11353-B773-4339-BB8C-176239B11705}" type="presOf" srcId="{31335BBF-7A60-4EAE-BAB5-8663FAA80E32}" destId="{0A01E78F-DA67-4B59-AF79-173D5A2F80C4}" srcOrd="1" destOrd="0" presId="urn:microsoft.com/office/officeart/2005/8/layout/orgChart1"/>
    <dgm:cxn modelId="{94807396-C040-443B-9DAD-24E63524DC9E}" type="presOf" srcId="{88423AB6-45FE-46EC-8901-E61AEB53B16B}" destId="{457B908A-51C9-4AEA-8062-9B8DFEADECA4}" srcOrd="0" destOrd="0" presId="urn:microsoft.com/office/officeart/2005/8/layout/orgChart1"/>
    <dgm:cxn modelId="{8B88C4B0-B5D2-4DA3-A524-EA9A5F0A9EA3}" type="presOf" srcId="{AFEB4ACB-1210-46DB-8316-19907992B9E1}" destId="{0C7E5E3F-2309-40E5-B58A-F0534982E882}" srcOrd="0" destOrd="0" presId="urn:microsoft.com/office/officeart/2005/8/layout/orgChart1"/>
    <dgm:cxn modelId="{A9A5D2C5-0493-4D07-9D93-2F7AD58CEC94}" srcId="{88423AB6-45FE-46EC-8901-E61AEB53B16B}" destId="{31335BBF-7A60-4EAE-BAB5-8663FAA80E32}" srcOrd="2" destOrd="0" parTransId="{0251AC38-0C8A-4F7E-9BFD-2FAC9B2C90BF}" sibTransId="{954805B2-BB1F-40FB-AA86-0FDBAAFBFEED}"/>
    <dgm:cxn modelId="{3A79E839-8C34-4F06-BC57-A1A5BAC24C07}" type="presOf" srcId="{CBC100E7-26B9-409C-87DD-D930B819A24B}" destId="{8391779F-3854-487E-B741-D08749A8859D}" srcOrd="1" destOrd="0" presId="urn:microsoft.com/office/officeart/2005/8/layout/orgChart1"/>
    <dgm:cxn modelId="{6A2EB999-D2FF-4677-A159-652DAA3BE7E5}" type="presOf" srcId="{0251AC38-0C8A-4F7E-9BFD-2FAC9B2C90BF}" destId="{DDB51E2B-0BBB-4ED5-951D-387AF92BFA41}" srcOrd="0" destOrd="0" presId="urn:microsoft.com/office/officeart/2005/8/layout/orgChart1"/>
    <dgm:cxn modelId="{09FF9FBF-D242-4D8C-A4F4-A0CA11558A70}" type="presOf" srcId="{31335BBF-7A60-4EAE-BAB5-8663FAA80E32}" destId="{1004874B-46E8-469B-AB8D-A8878CBC52E4}" srcOrd="0" destOrd="0" presId="urn:microsoft.com/office/officeart/2005/8/layout/orgChart1"/>
    <dgm:cxn modelId="{E18E17FB-09D4-49F2-9895-E6023B4BF107}" type="presOf" srcId="{CBC100E7-26B9-409C-87DD-D930B819A24B}" destId="{BDE81F0D-0C9F-44F5-B5F3-BE36BA8418C4}" srcOrd="0" destOrd="0" presId="urn:microsoft.com/office/officeart/2005/8/layout/orgChart1"/>
    <dgm:cxn modelId="{88133EE5-768C-44EB-B295-68F5C675B976}" type="presOf" srcId="{AFEB4ACB-1210-46DB-8316-19907992B9E1}" destId="{FE172807-FFC1-45B0-AEBC-F8CE75C97F34}" srcOrd="1" destOrd="0" presId="urn:microsoft.com/office/officeart/2005/8/layout/orgChart1"/>
    <dgm:cxn modelId="{0236A383-E69A-4BD4-BE55-155D163AEAB8}" type="presOf" srcId="{0A01E4E9-0C3D-4DAD-A3A4-51202807E45C}" destId="{0BB525A3-2CFF-4E01-A2BC-84A7B486157D}" srcOrd="0" destOrd="0" presId="urn:microsoft.com/office/officeart/2005/8/layout/orgChart1"/>
    <dgm:cxn modelId="{EDB09FF0-D1D2-456B-A0BB-C08E6E1D1D94}" type="presOf" srcId="{F140A127-4AAE-40B2-9BED-DCC2B1E026F3}" destId="{88337852-8F68-4347-BE92-DD0DD9042BD0}" srcOrd="0" destOrd="0" presId="urn:microsoft.com/office/officeart/2005/8/layout/orgChart1"/>
    <dgm:cxn modelId="{7B653D33-0C9B-4AF6-A22F-AE0328A6F248}" srcId="{88423AB6-45FE-46EC-8901-E61AEB53B16B}" destId="{9A1C07AA-B1EE-4E45-ABA6-DD8E3A881707}" srcOrd="0" destOrd="0" parTransId="{3DDB1E1B-E69F-4E2F-A166-388FE3F17FE4}" sibTransId="{DC7EF2C0-4A90-499E-BF97-A3522E6D01ED}"/>
    <dgm:cxn modelId="{C9B0970E-9D8F-4773-BFDD-BBA0C2319F6F}" srcId="{88423AB6-45FE-46EC-8901-E61AEB53B16B}" destId="{CBC100E7-26B9-409C-87DD-D930B819A24B}" srcOrd="3" destOrd="0" parTransId="{7E934C3E-AAD6-4644-AA9E-D77FB670FD34}" sibTransId="{A75ED770-4C2D-46CD-93CF-22AC2F8BAA0E}"/>
    <dgm:cxn modelId="{EB9B1738-B3F4-42A3-A2A8-FE07211A33B4}" type="presOf" srcId="{9A1C07AA-B1EE-4E45-ABA6-DD8E3A881707}" destId="{0B00406F-A133-457F-95B4-2BCE53B30F9A}" srcOrd="0" destOrd="0" presId="urn:microsoft.com/office/officeart/2005/8/layout/orgChart1"/>
    <dgm:cxn modelId="{AB6AE26A-B58B-4BD7-A34E-82C8AF25F6D3}" type="presOf" srcId="{B6C43028-6F52-4759-AE49-B7675D318123}" destId="{2CCF8FC8-A2CE-423B-95AB-EBC47946EEE4}" srcOrd="0" destOrd="0" presId="urn:microsoft.com/office/officeart/2005/8/layout/orgChart1"/>
    <dgm:cxn modelId="{E6BE2637-BE1F-4A7F-B83B-04EB6020F62A}" type="presOf" srcId="{9A1C07AA-B1EE-4E45-ABA6-DD8E3A881707}" destId="{10CC1FE3-350A-4BA4-BF48-14CFA8ED1F6B}" srcOrd="1" destOrd="0" presId="urn:microsoft.com/office/officeart/2005/8/layout/orgChart1"/>
    <dgm:cxn modelId="{1B57C7AF-5186-43F2-B087-1B3A292AB8D6}" srcId="{1D9E7759-2897-4FCF-9B93-B2431800D63A}" destId="{F140A127-4AAE-40B2-9BED-DCC2B1E026F3}" srcOrd="1" destOrd="0" parTransId="{5629E616-6F5B-4F7E-8CC7-DE9C34304989}" sibTransId="{DA41F802-0EDE-4FD6-969F-9AEEB4761B3F}"/>
    <dgm:cxn modelId="{E15E6C8A-E831-456A-9AA5-22D6717BC1B2}" type="presOf" srcId="{3DDB1E1B-E69F-4E2F-A166-388FE3F17FE4}" destId="{588906BA-87BA-4B1A-85D4-F60A976DA28F}" srcOrd="0" destOrd="0" presId="urn:microsoft.com/office/officeart/2005/8/layout/orgChart1"/>
    <dgm:cxn modelId="{4A9194E9-FD7D-4950-B518-2F3A84B83B42}" type="presOf" srcId="{B6922DD6-261D-458C-B88C-C1AB6E341B98}" destId="{B2AFE2D9-6669-415C-A064-366DA4E713E1}" srcOrd="0" destOrd="0" presId="urn:microsoft.com/office/officeart/2005/8/layout/orgChart1"/>
    <dgm:cxn modelId="{C44A3134-2CAD-449E-9EAE-AD70A7ACB976}" type="presOf" srcId="{88423AB6-45FE-46EC-8901-E61AEB53B16B}" destId="{70482731-6FCC-4FF8-88A7-C8F985187D29}" srcOrd="1" destOrd="0" presId="urn:microsoft.com/office/officeart/2005/8/layout/orgChart1"/>
    <dgm:cxn modelId="{78F314A5-54F3-4BF9-81C8-E4C07BF44F8F}" type="presOf" srcId="{F140A127-4AAE-40B2-9BED-DCC2B1E026F3}" destId="{7A8EA324-6ADE-4097-9262-F45937202978}" srcOrd="1" destOrd="0" presId="urn:microsoft.com/office/officeart/2005/8/layout/orgChart1"/>
    <dgm:cxn modelId="{70DEE23D-9EBE-4480-A59A-0F12ECC05C41}" type="presOf" srcId="{1D9E7759-2897-4FCF-9B93-B2431800D63A}" destId="{7AC7B737-AC19-4237-95C0-037F635A57D7}" srcOrd="1" destOrd="0" presId="urn:microsoft.com/office/officeart/2005/8/layout/orgChart1"/>
    <dgm:cxn modelId="{74FAEF98-9578-41C6-8CA5-C24F93EBF375}" srcId="{B6C43028-6F52-4759-AE49-B7675D318123}" destId="{1D9E7759-2897-4FCF-9B93-B2431800D63A}" srcOrd="0" destOrd="0" parTransId="{B4A81FBB-FE10-49BA-B49C-8532A15B9138}" sibTransId="{D84C192C-6103-4FCC-8CE1-9533566EDCC5}"/>
    <dgm:cxn modelId="{0E1589E3-FB81-4375-9CFA-E55E4FA4CCC3}" srcId="{1D9E7759-2897-4FCF-9B93-B2431800D63A}" destId="{88423AB6-45FE-46EC-8901-E61AEB53B16B}" srcOrd="0" destOrd="0" parTransId="{1E7650FC-C13B-42EC-8FCB-02CEED6F7B67}" sibTransId="{32FCA66F-1831-4A39-9FA9-170E301BD452}"/>
    <dgm:cxn modelId="{E7E20411-71D7-4546-A286-66406EF1627E}" type="presOf" srcId="{02126447-409D-46CE-939E-FD8B6245B0CD}" destId="{8EFBE4DF-1FD4-44D3-80AA-DCFEB33832AE}" srcOrd="1" destOrd="0" presId="urn:microsoft.com/office/officeart/2005/8/layout/orgChart1"/>
    <dgm:cxn modelId="{0058D9B8-712F-4B39-8F5E-2BAE2D531762}" type="presParOf" srcId="{2CCF8FC8-A2CE-423B-95AB-EBC47946EEE4}" destId="{0957FA81-9CC6-4E78-966E-0F9821E3D692}" srcOrd="0" destOrd="0" presId="urn:microsoft.com/office/officeart/2005/8/layout/orgChart1"/>
    <dgm:cxn modelId="{5297EDAA-D233-4F10-BACA-4ED81C9E2BCB}" type="presParOf" srcId="{0957FA81-9CC6-4E78-966E-0F9821E3D692}" destId="{D62CC4C7-F649-43C0-AB7C-EB83F9AC54D9}" srcOrd="0" destOrd="0" presId="urn:microsoft.com/office/officeart/2005/8/layout/orgChart1"/>
    <dgm:cxn modelId="{89DB2DE5-2053-44F9-9B20-92B87EFF5D4C}" type="presParOf" srcId="{D62CC4C7-F649-43C0-AB7C-EB83F9AC54D9}" destId="{643802FF-E055-4B44-86BA-3805A798D763}" srcOrd="0" destOrd="0" presId="urn:microsoft.com/office/officeart/2005/8/layout/orgChart1"/>
    <dgm:cxn modelId="{AEAF031D-0015-4022-A761-551057011429}" type="presParOf" srcId="{D62CC4C7-F649-43C0-AB7C-EB83F9AC54D9}" destId="{7AC7B737-AC19-4237-95C0-037F635A57D7}" srcOrd="1" destOrd="0" presId="urn:microsoft.com/office/officeart/2005/8/layout/orgChart1"/>
    <dgm:cxn modelId="{39ED4BB9-68CB-49CD-A3B3-3FE0142F3A28}" type="presParOf" srcId="{0957FA81-9CC6-4E78-966E-0F9821E3D692}" destId="{2B994E3B-CE43-4689-AEEC-FD4DB7BA25AB}" srcOrd="1" destOrd="0" presId="urn:microsoft.com/office/officeart/2005/8/layout/orgChart1"/>
    <dgm:cxn modelId="{1ED99881-460C-4307-8FFC-6722DC52C4AD}" type="presParOf" srcId="{2B994E3B-CE43-4689-AEEC-FD4DB7BA25AB}" destId="{10E55D57-F0D0-4E4B-8821-02BEED8ECF0E}" srcOrd="0" destOrd="0" presId="urn:microsoft.com/office/officeart/2005/8/layout/orgChart1"/>
    <dgm:cxn modelId="{7AB03EC5-8AEE-4BBA-B396-FCFFE5894F18}" type="presParOf" srcId="{2B994E3B-CE43-4689-AEEC-FD4DB7BA25AB}" destId="{CAA09BB3-B44C-40BB-8289-196D2FF78F4E}" srcOrd="1" destOrd="0" presId="urn:microsoft.com/office/officeart/2005/8/layout/orgChart1"/>
    <dgm:cxn modelId="{9E8C2D59-021D-41D6-84AF-20CEC545374B}" type="presParOf" srcId="{CAA09BB3-B44C-40BB-8289-196D2FF78F4E}" destId="{C9C9C8F9-FDCB-4AA5-96A0-70033C4F7225}" srcOrd="0" destOrd="0" presId="urn:microsoft.com/office/officeart/2005/8/layout/orgChart1"/>
    <dgm:cxn modelId="{6E872158-6803-4AB5-9FF8-E8599B83716A}" type="presParOf" srcId="{C9C9C8F9-FDCB-4AA5-96A0-70033C4F7225}" destId="{457B908A-51C9-4AEA-8062-9B8DFEADECA4}" srcOrd="0" destOrd="0" presId="urn:microsoft.com/office/officeart/2005/8/layout/orgChart1"/>
    <dgm:cxn modelId="{DF430D90-5AB4-4D90-AC4B-CA943945EB93}" type="presParOf" srcId="{C9C9C8F9-FDCB-4AA5-96A0-70033C4F7225}" destId="{70482731-6FCC-4FF8-88A7-C8F985187D29}" srcOrd="1" destOrd="0" presId="urn:microsoft.com/office/officeart/2005/8/layout/orgChart1"/>
    <dgm:cxn modelId="{7CB922B9-4820-4730-818D-11EB038B94CE}" type="presParOf" srcId="{CAA09BB3-B44C-40BB-8289-196D2FF78F4E}" destId="{12A4439A-D251-47A7-A6D7-CC982B16BD94}" srcOrd="1" destOrd="0" presId="urn:microsoft.com/office/officeart/2005/8/layout/orgChart1"/>
    <dgm:cxn modelId="{1DAFEA50-B67B-4A18-ACBF-4A13B8442B47}" type="presParOf" srcId="{12A4439A-D251-47A7-A6D7-CC982B16BD94}" destId="{588906BA-87BA-4B1A-85D4-F60A976DA28F}" srcOrd="0" destOrd="0" presId="urn:microsoft.com/office/officeart/2005/8/layout/orgChart1"/>
    <dgm:cxn modelId="{F06869B6-F484-4853-A162-0CE52A2252B9}" type="presParOf" srcId="{12A4439A-D251-47A7-A6D7-CC982B16BD94}" destId="{E7A95E39-5CE9-4750-95FF-759D8690A091}" srcOrd="1" destOrd="0" presId="urn:microsoft.com/office/officeart/2005/8/layout/orgChart1"/>
    <dgm:cxn modelId="{3717C968-2290-457B-9657-1F5D073390E4}" type="presParOf" srcId="{E7A95E39-5CE9-4750-95FF-759D8690A091}" destId="{569DCA09-7283-4DDB-AA06-4C34E6180CAB}" srcOrd="0" destOrd="0" presId="urn:microsoft.com/office/officeart/2005/8/layout/orgChart1"/>
    <dgm:cxn modelId="{29373E46-C9C0-48DA-BEB7-DE7C5BA15E40}" type="presParOf" srcId="{569DCA09-7283-4DDB-AA06-4C34E6180CAB}" destId="{0B00406F-A133-457F-95B4-2BCE53B30F9A}" srcOrd="0" destOrd="0" presId="urn:microsoft.com/office/officeart/2005/8/layout/orgChart1"/>
    <dgm:cxn modelId="{6C474786-63CA-4A51-A916-75BD94F51D7E}" type="presParOf" srcId="{569DCA09-7283-4DDB-AA06-4C34E6180CAB}" destId="{10CC1FE3-350A-4BA4-BF48-14CFA8ED1F6B}" srcOrd="1" destOrd="0" presId="urn:microsoft.com/office/officeart/2005/8/layout/orgChart1"/>
    <dgm:cxn modelId="{CCBB0EBA-BC7E-4984-B7D9-BC67AFBFF56F}" type="presParOf" srcId="{E7A95E39-5CE9-4750-95FF-759D8690A091}" destId="{7E274D32-69D1-4F59-9552-F7C601AC3165}" srcOrd="1" destOrd="0" presId="urn:microsoft.com/office/officeart/2005/8/layout/orgChart1"/>
    <dgm:cxn modelId="{13CAB73F-C2ED-4E61-98DC-FAD50FF86576}" type="presParOf" srcId="{E7A95E39-5CE9-4750-95FF-759D8690A091}" destId="{A218CB61-F967-47F9-A70F-03D9FB23815E}" srcOrd="2" destOrd="0" presId="urn:microsoft.com/office/officeart/2005/8/layout/orgChart1"/>
    <dgm:cxn modelId="{8F0C4EE6-98B0-4EF7-8E6F-51D562EED17A}" type="presParOf" srcId="{12A4439A-D251-47A7-A6D7-CC982B16BD94}" destId="{B2AFE2D9-6669-415C-A064-366DA4E713E1}" srcOrd="2" destOrd="0" presId="urn:microsoft.com/office/officeart/2005/8/layout/orgChart1"/>
    <dgm:cxn modelId="{4D28E718-C469-4B32-9F44-A70BFE524D71}" type="presParOf" srcId="{12A4439A-D251-47A7-A6D7-CC982B16BD94}" destId="{579BB533-E881-41F9-965E-B678250AD84F}" srcOrd="3" destOrd="0" presId="urn:microsoft.com/office/officeart/2005/8/layout/orgChart1"/>
    <dgm:cxn modelId="{EDE4F1FB-1370-4F1D-9847-A5A2D82FE302}" type="presParOf" srcId="{579BB533-E881-41F9-965E-B678250AD84F}" destId="{8E856BD6-6A59-4768-82AE-8284E373907B}" srcOrd="0" destOrd="0" presId="urn:microsoft.com/office/officeart/2005/8/layout/orgChart1"/>
    <dgm:cxn modelId="{6CAF21B1-6B71-42F0-A037-CA66C2D185AB}" type="presParOf" srcId="{8E856BD6-6A59-4768-82AE-8284E373907B}" destId="{0C7E5E3F-2309-40E5-B58A-F0534982E882}" srcOrd="0" destOrd="0" presId="urn:microsoft.com/office/officeart/2005/8/layout/orgChart1"/>
    <dgm:cxn modelId="{7AA622F0-039F-4493-9E37-AFAB71EB3B41}" type="presParOf" srcId="{8E856BD6-6A59-4768-82AE-8284E373907B}" destId="{FE172807-FFC1-45B0-AEBC-F8CE75C97F34}" srcOrd="1" destOrd="0" presId="urn:microsoft.com/office/officeart/2005/8/layout/orgChart1"/>
    <dgm:cxn modelId="{47873AF8-4809-4A77-A437-E042E4C17609}" type="presParOf" srcId="{579BB533-E881-41F9-965E-B678250AD84F}" destId="{49EABF11-73B9-42F3-B86A-EEF80FF1D264}" srcOrd="1" destOrd="0" presId="urn:microsoft.com/office/officeart/2005/8/layout/orgChart1"/>
    <dgm:cxn modelId="{19B628C8-CF9C-4C05-921C-460AC2387709}" type="presParOf" srcId="{579BB533-E881-41F9-965E-B678250AD84F}" destId="{6249FA83-6154-4CEA-B7CD-281F1937C953}" srcOrd="2" destOrd="0" presId="urn:microsoft.com/office/officeart/2005/8/layout/orgChart1"/>
    <dgm:cxn modelId="{E56BEE6A-79D5-4225-B56E-55E3DC920491}" type="presParOf" srcId="{12A4439A-D251-47A7-A6D7-CC982B16BD94}" destId="{DDB51E2B-0BBB-4ED5-951D-387AF92BFA41}" srcOrd="4" destOrd="0" presId="urn:microsoft.com/office/officeart/2005/8/layout/orgChart1"/>
    <dgm:cxn modelId="{6A1E5554-F577-4A56-8A10-FE84201C98C8}" type="presParOf" srcId="{12A4439A-D251-47A7-A6D7-CC982B16BD94}" destId="{D7827B13-A47B-40B9-8E44-C58AE2CFF6FD}" srcOrd="5" destOrd="0" presId="urn:microsoft.com/office/officeart/2005/8/layout/orgChart1"/>
    <dgm:cxn modelId="{DE93EE86-DD7F-45A9-920F-E760ED8495AC}" type="presParOf" srcId="{D7827B13-A47B-40B9-8E44-C58AE2CFF6FD}" destId="{998EFF92-399C-45C9-9493-74BF0297C7A9}" srcOrd="0" destOrd="0" presId="urn:microsoft.com/office/officeart/2005/8/layout/orgChart1"/>
    <dgm:cxn modelId="{E6D7E41F-314A-49D7-9382-5B7A396C9647}" type="presParOf" srcId="{998EFF92-399C-45C9-9493-74BF0297C7A9}" destId="{1004874B-46E8-469B-AB8D-A8878CBC52E4}" srcOrd="0" destOrd="0" presId="urn:microsoft.com/office/officeart/2005/8/layout/orgChart1"/>
    <dgm:cxn modelId="{E85B9528-7712-40CA-BE7C-F4FB01FE1CB8}" type="presParOf" srcId="{998EFF92-399C-45C9-9493-74BF0297C7A9}" destId="{0A01E78F-DA67-4B59-AF79-173D5A2F80C4}" srcOrd="1" destOrd="0" presId="urn:microsoft.com/office/officeart/2005/8/layout/orgChart1"/>
    <dgm:cxn modelId="{D1392BC8-3A98-4BDF-AA0F-C4608164B06E}" type="presParOf" srcId="{D7827B13-A47B-40B9-8E44-C58AE2CFF6FD}" destId="{50AACA52-27C3-44EE-B59B-0040796EBB5A}" srcOrd="1" destOrd="0" presId="urn:microsoft.com/office/officeart/2005/8/layout/orgChart1"/>
    <dgm:cxn modelId="{EDA9D5FB-CD35-458E-8D7D-FA99D4592CBF}" type="presParOf" srcId="{D7827B13-A47B-40B9-8E44-C58AE2CFF6FD}" destId="{B864536E-DD21-482F-AE18-CFD4EE938815}" srcOrd="2" destOrd="0" presId="urn:microsoft.com/office/officeart/2005/8/layout/orgChart1"/>
    <dgm:cxn modelId="{CFD97613-2BB3-4DE2-9C32-2CB9731367BD}" type="presParOf" srcId="{12A4439A-D251-47A7-A6D7-CC982B16BD94}" destId="{E1A670C2-BBC7-4D6B-8BFA-27E539D33FC4}" srcOrd="6" destOrd="0" presId="urn:microsoft.com/office/officeart/2005/8/layout/orgChart1"/>
    <dgm:cxn modelId="{2860E0CA-BFD8-4C56-BDBF-7A398E335C03}" type="presParOf" srcId="{12A4439A-D251-47A7-A6D7-CC982B16BD94}" destId="{13197353-7C62-43D7-9967-75F935C7FBE1}" srcOrd="7" destOrd="0" presId="urn:microsoft.com/office/officeart/2005/8/layout/orgChart1"/>
    <dgm:cxn modelId="{834732D3-A4CD-413E-B136-43E9104A6841}" type="presParOf" srcId="{13197353-7C62-43D7-9967-75F935C7FBE1}" destId="{AEF3A1B7-AADF-4CDB-81CD-FA2C3DF9ECA0}" srcOrd="0" destOrd="0" presId="urn:microsoft.com/office/officeart/2005/8/layout/orgChart1"/>
    <dgm:cxn modelId="{3EF048A1-69C1-4B2B-B9B2-B5B8768183E5}" type="presParOf" srcId="{AEF3A1B7-AADF-4CDB-81CD-FA2C3DF9ECA0}" destId="{BDE81F0D-0C9F-44F5-B5F3-BE36BA8418C4}" srcOrd="0" destOrd="0" presId="urn:microsoft.com/office/officeart/2005/8/layout/orgChart1"/>
    <dgm:cxn modelId="{448936A3-F8B9-44A6-A433-B43C58A9AEFA}" type="presParOf" srcId="{AEF3A1B7-AADF-4CDB-81CD-FA2C3DF9ECA0}" destId="{8391779F-3854-487E-B741-D08749A8859D}" srcOrd="1" destOrd="0" presId="urn:microsoft.com/office/officeart/2005/8/layout/orgChart1"/>
    <dgm:cxn modelId="{1881883C-FC10-4FEE-89F6-9A81C44A22AD}" type="presParOf" srcId="{13197353-7C62-43D7-9967-75F935C7FBE1}" destId="{4393272F-7046-4AFB-9627-A43D8978FB22}" srcOrd="1" destOrd="0" presId="urn:microsoft.com/office/officeart/2005/8/layout/orgChart1"/>
    <dgm:cxn modelId="{A531603D-7B1E-43B3-B684-51A6F404F732}" type="presParOf" srcId="{13197353-7C62-43D7-9967-75F935C7FBE1}" destId="{8CDAAA2C-5794-4261-8AE4-46C068F5B51F}" srcOrd="2" destOrd="0" presId="urn:microsoft.com/office/officeart/2005/8/layout/orgChart1"/>
    <dgm:cxn modelId="{A3742B5E-4F15-4DDE-B05D-2CC57DB91758}" type="presParOf" srcId="{12A4439A-D251-47A7-A6D7-CC982B16BD94}" destId="{0BB525A3-2CFF-4E01-A2BC-84A7B486157D}" srcOrd="8" destOrd="0" presId="urn:microsoft.com/office/officeart/2005/8/layout/orgChart1"/>
    <dgm:cxn modelId="{21B7D773-A445-4831-8F70-01DF1D9ABB0D}" type="presParOf" srcId="{12A4439A-D251-47A7-A6D7-CC982B16BD94}" destId="{7AFE7737-BD57-4871-A2F6-33EEBC708D6D}" srcOrd="9" destOrd="0" presId="urn:microsoft.com/office/officeart/2005/8/layout/orgChart1"/>
    <dgm:cxn modelId="{0A399D2A-BF9A-438E-AE15-676C33665F71}" type="presParOf" srcId="{7AFE7737-BD57-4871-A2F6-33EEBC708D6D}" destId="{761FD4EC-A1FD-4FDA-8B1E-95B1981236C8}" srcOrd="0" destOrd="0" presId="urn:microsoft.com/office/officeart/2005/8/layout/orgChart1"/>
    <dgm:cxn modelId="{AC73C595-ACEB-4BD9-84C7-666AF1DED592}" type="presParOf" srcId="{761FD4EC-A1FD-4FDA-8B1E-95B1981236C8}" destId="{4D6F0F0B-03C1-4481-8B8F-8A3BAFC74103}" srcOrd="0" destOrd="0" presId="urn:microsoft.com/office/officeart/2005/8/layout/orgChart1"/>
    <dgm:cxn modelId="{093AADAD-2DEC-4C05-A434-8EF47962D9CF}" type="presParOf" srcId="{761FD4EC-A1FD-4FDA-8B1E-95B1981236C8}" destId="{8EFBE4DF-1FD4-44D3-80AA-DCFEB33832AE}" srcOrd="1" destOrd="0" presId="urn:microsoft.com/office/officeart/2005/8/layout/orgChart1"/>
    <dgm:cxn modelId="{EE2990AA-5134-41A3-821F-B83ED338AF5F}" type="presParOf" srcId="{7AFE7737-BD57-4871-A2F6-33EEBC708D6D}" destId="{0012E25D-83C1-4DF6-8440-A5CD859BC2FE}" srcOrd="1" destOrd="0" presId="urn:microsoft.com/office/officeart/2005/8/layout/orgChart1"/>
    <dgm:cxn modelId="{68A50015-DD61-4739-9976-A9CDA8566BA2}" type="presParOf" srcId="{7AFE7737-BD57-4871-A2F6-33EEBC708D6D}" destId="{E615F58F-8705-45D6-9A77-AE723070FBAA}" srcOrd="2" destOrd="0" presId="urn:microsoft.com/office/officeart/2005/8/layout/orgChart1"/>
    <dgm:cxn modelId="{A2FDD3C2-2C37-46DB-A560-8B2C59F7C79C}" type="presParOf" srcId="{CAA09BB3-B44C-40BB-8289-196D2FF78F4E}" destId="{42453CE3-12EF-4768-A57A-BF77FEA5C0D7}" srcOrd="2" destOrd="0" presId="urn:microsoft.com/office/officeart/2005/8/layout/orgChart1"/>
    <dgm:cxn modelId="{7D9006FE-08AD-456D-BE82-44B3A5A47C6B}" type="presParOf" srcId="{2B994E3B-CE43-4689-AEEC-FD4DB7BA25AB}" destId="{41A6C8BF-87C4-4C90-B04F-F8F15BDFFC26}" srcOrd="2" destOrd="0" presId="urn:microsoft.com/office/officeart/2005/8/layout/orgChart1"/>
    <dgm:cxn modelId="{E07FFB9C-F977-40FF-A4DE-F01682CBACF0}" type="presParOf" srcId="{2B994E3B-CE43-4689-AEEC-FD4DB7BA25AB}" destId="{27F74453-A360-4C6D-9FF2-9035D4F855B8}" srcOrd="3" destOrd="0" presId="urn:microsoft.com/office/officeart/2005/8/layout/orgChart1"/>
    <dgm:cxn modelId="{6B308BB7-7F91-4485-A8A2-874269E4536E}" type="presParOf" srcId="{27F74453-A360-4C6D-9FF2-9035D4F855B8}" destId="{255A90FC-9996-4774-A2E9-A1B20C3C32C5}" srcOrd="0" destOrd="0" presId="urn:microsoft.com/office/officeart/2005/8/layout/orgChart1"/>
    <dgm:cxn modelId="{718375B4-4FF2-4A49-8000-411A1DE281C9}" type="presParOf" srcId="{255A90FC-9996-4774-A2E9-A1B20C3C32C5}" destId="{88337852-8F68-4347-BE92-DD0DD9042BD0}" srcOrd="0" destOrd="0" presId="urn:microsoft.com/office/officeart/2005/8/layout/orgChart1"/>
    <dgm:cxn modelId="{A2D5A900-1ADC-4928-8CB2-CE885B11DAC6}" type="presParOf" srcId="{255A90FC-9996-4774-A2E9-A1B20C3C32C5}" destId="{7A8EA324-6ADE-4097-9262-F45937202978}" srcOrd="1" destOrd="0" presId="urn:microsoft.com/office/officeart/2005/8/layout/orgChart1"/>
    <dgm:cxn modelId="{C457EE87-7E75-41EE-9F4E-C8865CC7EAB6}" type="presParOf" srcId="{27F74453-A360-4C6D-9FF2-9035D4F855B8}" destId="{42034260-CB34-4978-9B46-55A8EAF35575}" srcOrd="1" destOrd="0" presId="urn:microsoft.com/office/officeart/2005/8/layout/orgChart1"/>
    <dgm:cxn modelId="{AD73676E-E402-4F60-91BB-A4C9D949886E}" type="presParOf" srcId="{27F74453-A360-4C6D-9FF2-9035D4F855B8}" destId="{388BE186-4E72-4ED5-90BB-AB2028EB29E5}" srcOrd="2" destOrd="0" presId="urn:microsoft.com/office/officeart/2005/8/layout/orgChart1"/>
    <dgm:cxn modelId="{01AA8C82-082F-4A89-AF28-3875021C2BF7}" type="presParOf" srcId="{0957FA81-9CC6-4E78-966E-0F9821E3D692}" destId="{FF4FCD13-7164-4D41-8112-F9CC71B439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09E171-8EFF-4DF4-8436-B6DCA079AD3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884632-524B-4509-8A90-70561DB515D0}">
      <dgm:prSet phldrT="[Текст]"/>
      <dgm:spPr/>
      <dgm:t>
        <a:bodyPr/>
        <a:lstStyle/>
        <a:p>
          <a:r>
            <a:rPr lang="ru-RU" dirty="0" smtClean="0"/>
            <a:t>2019</a:t>
          </a:r>
          <a:endParaRPr lang="ru-RU" dirty="0"/>
        </a:p>
      </dgm:t>
    </dgm:pt>
    <dgm:pt modelId="{B5F16821-8683-45D5-B548-D20F41FEBE23}" type="parTrans" cxnId="{959079AE-BB9E-4B41-A3E2-D47D5E5A8029}">
      <dgm:prSet/>
      <dgm:spPr/>
      <dgm:t>
        <a:bodyPr/>
        <a:lstStyle/>
        <a:p>
          <a:endParaRPr lang="ru-RU"/>
        </a:p>
      </dgm:t>
    </dgm:pt>
    <dgm:pt modelId="{4F532494-A17B-4FB7-88B7-335D8C356AD3}" type="sibTrans" cxnId="{959079AE-BB9E-4B41-A3E2-D47D5E5A8029}">
      <dgm:prSet/>
      <dgm:spPr/>
      <dgm:t>
        <a:bodyPr/>
        <a:lstStyle/>
        <a:p>
          <a:endParaRPr lang="ru-RU"/>
        </a:p>
      </dgm:t>
    </dgm:pt>
    <dgm:pt modelId="{3EE81D75-33B6-47AE-B881-992D764B6394}">
      <dgm:prSet phldrT="[Текст]"/>
      <dgm:spPr/>
      <dgm:t>
        <a:bodyPr/>
        <a:lstStyle/>
        <a:p>
          <a:r>
            <a:rPr lang="ru-RU" b="1" dirty="0" smtClean="0"/>
            <a:t>МБОУ «</a:t>
          </a:r>
          <a:r>
            <a:rPr lang="ru-RU" b="1" dirty="0" err="1" smtClean="0"/>
            <a:t>Анопинская</a:t>
          </a:r>
          <a:r>
            <a:rPr lang="ru-RU" b="1" dirty="0" smtClean="0"/>
            <a:t> СОШ»</a:t>
          </a:r>
          <a:endParaRPr lang="ru-RU" b="1" dirty="0"/>
        </a:p>
      </dgm:t>
    </dgm:pt>
    <dgm:pt modelId="{6CBD5D52-C5FA-4A4F-83EB-D42702EF74CF}" type="parTrans" cxnId="{23CB9D02-C783-4524-ADA9-8E057CB11CB5}">
      <dgm:prSet/>
      <dgm:spPr/>
      <dgm:t>
        <a:bodyPr/>
        <a:lstStyle/>
        <a:p>
          <a:endParaRPr lang="ru-RU"/>
        </a:p>
      </dgm:t>
    </dgm:pt>
    <dgm:pt modelId="{8CA68F3C-EE45-4DA8-9C82-1D2F7D20F022}" type="sibTrans" cxnId="{23CB9D02-C783-4524-ADA9-8E057CB11CB5}">
      <dgm:prSet/>
      <dgm:spPr/>
      <dgm:t>
        <a:bodyPr/>
        <a:lstStyle/>
        <a:p>
          <a:endParaRPr lang="ru-RU"/>
        </a:p>
      </dgm:t>
    </dgm:pt>
    <dgm:pt modelId="{977813C0-37A8-41A5-9682-2A4750312B6A}">
      <dgm:prSet phldrT="[Текст]"/>
      <dgm:spPr/>
      <dgm:t>
        <a:bodyPr/>
        <a:lstStyle/>
        <a:p>
          <a:r>
            <a:rPr lang="ru-RU" b="1" dirty="0" smtClean="0"/>
            <a:t>МБОУ «Григорьевская СОШ»</a:t>
          </a:r>
          <a:endParaRPr lang="ru-RU" b="1" dirty="0"/>
        </a:p>
      </dgm:t>
    </dgm:pt>
    <dgm:pt modelId="{B7385822-F24F-46CD-8DB3-4020DB38FA69}" type="parTrans" cxnId="{7FD7B636-3D32-4910-84D8-EB6FF0080337}">
      <dgm:prSet/>
      <dgm:spPr/>
      <dgm:t>
        <a:bodyPr/>
        <a:lstStyle/>
        <a:p>
          <a:endParaRPr lang="ru-RU"/>
        </a:p>
      </dgm:t>
    </dgm:pt>
    <dgm:pt modelId="{98DD30C7-11C8-4958-A2F8-BB801E761F6B}" type="sibTrans" cxnId="{7FD7B636-3D32-4910-84D8-EB6FF0080337}">
      <dgm:prSet/>
      <dgm:spPr/>
      <dgm:t>
        <a:bodyPr/>
        <a:lstStyle/>
        <a:p>
          <a:endParaRPr lang="ru-RU"/>
        </a:p>
      </dgm:t>
    </dgm:pt>
    <dgm:pt modelId="{15CF9028-FC9E-4125-BE7B-60DCF9F219DA}">
      <dgm:prSet phldrT="[Текст]"/>
      <dgm:spPr/>
      <dgm:t>
        <a:bodyPr/>
        <a:lstStyle/>
        <a:p>
          <a:r>
            <a:rPr lang="ru-RU" dirty="0" smtClean="0"/>
            <a:t>2020</a:t>
          </a:r>
          <a:endParaRPr lang="ru-RU" dirty="0"/>
        </a:p>
      </dgm:t>
    </dgm:pt>
    <dgm:pt modelId="{DCA5820E-AF71-4E9D-BCC7-23084FBFDC8C}" type="parTrans" cxnId="{AAA99174-90AE-4F3A-86B0-703CAFA09E6F}">
      <dgm:prSet/>
      <dgm:spPr/>
      <dgm:t>
        <a:bodyPr/>
        <a:lstStyle/>
        <a:p>
          <a:endParaRPr lang="ru-RU"/>
        </a:p>
      </dgm:t>
    </dgm:pt>
    <dgm:pt modelId="{2F51DFA9-6354-43BB-BA26-4F0649663994}" type="sibTrans" cxnId="{AAA99174-90AE-4F3A-86B0-703CAFA09E6F}">
      <dgm:prSet/>
      <dgm:spPr/>
      <dgm:t>
        <a:bodyPr/>
        <a:lstStyle/>
        <a:p>
          <a:endParaRPr lang="ru-RU"/>
        </a:p>
      </dgm:t>
    </dgm:pt>
    <dgm:pt modelId="{5E4EE211-F369-4EC7-A01E-F2A682AB55B6}">
      <dgm:prSet phldrT="[Текст]"/>
      <dgm:spPr/>
      <dgm:t>
        <a:bodyPr/>
        <a:lstStyle/>
        <a:p>
          <a:r>
            <a:rPr lang="ru-RU" b="1" dirty="0" smtClean="0"/>
            <a:t>МБОУ «</a:t>
          </a:r>
          <a:r>
            <a:rPr lang="ru-RU" b="1" dirty="0" err="1" smtClean="0"/>
            <a:t>Уршельская</a:t>
          </a:r>
          <a:r>
            <a:rPr lang="ru-RU" b="1" dirty="0" smtClean="0"/>
            <a:t> СОШ»</a:t>
          </a:r>
          <a:endParaRPr lang="ru-RU" b="1" dirty="0"/>
        </a:p>
      </dgm:t>
    </dgm:pt>
    <dgm:pt modelId="{F207CB6F-0F96-4B6C-9336-0C0F10E951C7}" type="parTrans" cxnId="{047B41A6-C066-4DFD-8BFF-E53BFC07C4B2}">
      <dgm:prSet/>
      <dgm:spPr/>
      <dgm:t>
        <a:bodyPr/>
        <a:lstStyle/>
        <a:p>
          <a:endParaRPr lang="ru-RU"/>
        </a:p>
      </dgm:t>
    </dgm:pt>
    <dgm:pt modelId="{5A629979-A391-478C-A9BD-A5D1EF51DD60}" type="sibTrans" cxnId="{047B41A6-C066-4DFD-8BFF-E53BFC07C4B2}">
      <dgm:prSet/>
      <dgm:spPr/>
      <dgm:t>
        <a:bodyPr/>
        <a:lstStyle/>
        <a:p>
          <a:endParaRPr lang="ru-RU"/>
        </a:p>
      </dgm:t>
    </dgm:pt>
    <dgm:pt modelId="{C1E28913-3833-48B5-8124-AB33515007A2}">
      <dgm:prSet phldrT="[Текст]"/>
      <dgm:spPr/>
      <dgm:t>
        <a:bodyPr/>
        <a:lstStyle/>
        <a:p>
          <a:r>
            <a:rPr lang="ru-RU" b="1" dirty="0" smtClean="0"/>
            <a:t>МБОУ «</a:t>
          </a:r>
          <a:r>
            <a:rPr lang="ru-RU" b="1" dirty="0" err="1" smtClean="0"/>
            <a:t>Курловская</a:t>
          </a:r>
          <a:r>
            <a:rPr lang="ru-RU" b="1" dirty="0" smtClean="0"/>
            <a:t> СОШ</a:t>
          </a:r>
          <a:r>
            <a:rPr lang="ru-RU" dirty="0" smtClean="0"/>
            <a:t>»</a:t>
          </a:r>
          <a:endParaRPr lang="ru-RU" dirty="0"/>
        </a:p>
      </dgm:t>
    </dgm:pt>
    <dgm:pt modelId="{F9B4F3D7-646F-4625-BDED-7750CFABE8E4}" type="parTrans" cxnId="{307D7CC6-2EC9-4B4D-A00B-326D11895BBE}">
      <dgm:prSet/>
      <dgm:spPr/>
      <dgm:t>
        <a:bodyPr/>
        <a:lstStyle/>
        <a:p>
          <a:endParaRPr lang="ru-RU"/>
        </a:p>
      </dgm:t>
    </dgm:pt>
    <dgm:pt modelId="{E4A85BC7-2757-4324-99BF-1EC34242BDEF}" type="sibTrans" cxnId="{307D7CC6-2EC9-4B4D-A00B-326D11895BBE}">
      <dgm:prSet/>
      <dgm:spPr/>
      <dgm:t>
        <a:bodyPr/>
        <a:lstStyle/>
        <a:p>
          <a:endParaRPr lang="ru-RU"/>
        </a:p>
      </dgm:t>
    </dgm:pt>
    <dgm:pt modelId="{45A0DD7A-7ECD-41FA-AA59-6C1F4724B514}">
      <dgm:prSet/>
      <dgm:spPr/>
      <dgm:t>
        <a:bodyPr/>
        <a:lstStyle/>
        <a:p>
          <a:r>
            <a:rPr lang="ru-RU" b="1" dirty="0" smtClean="0"/>
            <a:t>МБОУ «Демидовская СОШ»</a:t>
          </a:r>
          <a:endParaRPr lang="ru-RU" b="1" dirty="0"/>
        </a:p>
      </dgm:t>
    </dgm:pt>
    <dgm:pt modelId="{3B589DD9-4788-4465-8C8F-28332386524A}" type="parTrans" cxnId="{191AD055-2408-44B9-A4D6-754C0AB30F99}">
      <dgm:prSet/>
      <dgm:spPr/>
      <dgm:t>
        <a:bodyPr/>
        <a:lstStyle/>
        <a:p>
          <a:endParaRPr lang="ru-RU"/>
        </a:p>
      </dgm:t>
    </dgm:pt>
    <dgm:pt modelId="{C514CFE4-3F21-4DB0-81F3-86712367FDD7}" type="sibTrans" cxnId="{191AD055-2408-44B9-A4D6-754C0AB30F99}">
      <dgm:prSet/>
      <dgm:spPr/>
      <dgm:t>
        <a:bodyPr/>
        <a:lstStyle/>
        <a:p>
          <a:endParaRPr lang="ru-RU"/>
        </a:p>
      </dgm:t>
    </dgm:pt>
    <dgm:pt modelId="{BBA93A64-D430-4137-9326-C56D28F98C8F}" type="pres">
      <dgm:prSet presAssocID="{5E09E171-8EFF-4DF4-8436-B6DCA079AD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B2268D-3D2D-4EB6-AFB3-C79D26B2E083}" type="pres">
      <dgm:prSet presAssocID="{C5884632-524B-4509-8A90-70561DB515D0}" presName="root" presStyleCnt="0"/>
      <dgm:spPr/>
    </dgm:pt>
    <dgm:pt modelId="{30CF7E1B-8297-43D3-AAE2-E2C8CDBC671B}" type="pres">
      <dgm:prSet presAssocID="{C5884632-524B-4509-8A90-70561DB515D0}" presName="rootComposite" presStyleCnt="0"/>
      <dgm:spPr/>
    </dgm:pt>
    <dgm:pt modelId="{E5F10ADC-DF53-405D-A80B-C77B3B89863A}" type="pres">
      <dgm:prSet presAssocID="{C5884632-524B-4509-8A90-70561DB515D0}" presName="rootText" presStyleLbl="node1" presStyleIdx="0" presStyleCnt="2"/>
      <dgm:spPr/>
      <dgm:t>
        <a:bodyPr/>
        <a:lstStyle/>
        <a:p>
          <a:endParaRPr lang="ru-RU"/>
        </a:p>
      </dgm:t>
    </dgm:pt>
    <dgm:pt modelId="{78D17478-797E-4B17-9C28-35B79723C37E}" type="pres">
      <dgm:prSet presAssocID="{C5884632-524B-4509-8A90-70561DB515D0}" presName="rootConnector" presStyleLbl="node1" presStyleIdx="0" presStyleCnt="2"/>
      <dgm:spPr/>
      <dgm:t>
        <a:bodyPr/>
        <a:lstStyle/>
        <a:p>
          <a:endParaRPr lang="ru-RU"/>
        </a:p>
      </dgm:t>
    </dgm:pt>
    <dgm:pt modelId="{EDC24DEE-C4EF-4080-B558-DF0D858C33EE}" type="pres">
      <dgm:prSet presAssocID="{C5884632-524B-4509-8A90-70561DB515D0}" presName="childShape" presStyleCnt="0"/>
      <dgm:spPr/>
    </dgm:pt>
    <dgm:pt modelId="{B4A4E737-68CA-453A-A836-063D4E6EE88D}" type="pres">
      <dgm:prSet presAssocID="{6CBD5D52-C5FA-4A4F-83EB-D42702EF74CF}" presName="Name13" presStyleLbl="parChTrans1D2" presStyleIdx="0" presStyleCnt="5"/>
      <dgm:spPr/>
      <dgm:t>
        <a:bodyPr/>
        <a:lstStyle/>
        <a:p>
          <a:endParaRPr lang="ru-RU"/>
        </a:p>
      </dgm:t>
    </dgm:pt>
    <dgm:pt modelId="{82E10702-A744-41F6-91F7-A569E36F2707}" type="pres">
      <dgm:prSet presAssocID="{3EE81D75-33B6-47AE-B881-992D764B6394}" presName="childText" presStyleLbl="bgAcc1" presStyleIdx="0" presStyleCnt="5" custScaleX="265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7639D-F783-4DB8-83BE-2E1AC032DDFC}" type="pres">
      <dgm:prSet presAssocID="{B7385822-F24F-46CD-8DB3-4020DB38FA69}" presName="Name13" presStyleLbl="parChTrans1D2" presStyleIdx="1" presStyleCnt="5"/>
      <dgm:spPr/>
      <dgm:t>
        <a:bodyPr/>
        <a:lstStyle/>
        <a:p>
          <a:endParaRPr lang="ru-RU"/>
        </a:p>
      </dgm:t>
    </dgm:pt>
    <dgm:pt modelId="{6E01C90F-85C3-4E82-8F99-AECBF42B400E}" type="pres">
      <dgm:prSet presAssocID="{977813C0-37A8-41A5-9682-2A4750312B6A}" presName="childText" presStyleLbl="bgAcc1" presStyleIdx="1" presStyleCnt="5" custScaleX="265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4FAE6-3264-4E33-8BB5-E9B8B2403D46}" type="pres">
      <dgm:prSet presAssocID="{15CF9028-FC9E-4125-BE7B-60DCF9F219DA}" presName="root" presStyleCnt="0"/>
      <dgm:spPr/>
    </dgm:pt>
    <dgm:pt modelId="{AC13B650-31CF-4A4F-8AF9-2F5F60F9B269}" type="pres">
      <dgm:prSet presAssocID="{15CF9028-FC9E-4125-BE7B-60DCF9F219DA}" presName="rootComposite" presStyleCnt="0"/>
      <dgm:spPr/>
    </dgm:pt>
    <dgm:pt modelId="{C3B5BAEF-0FAD-43C6-A767-06A7DC74719A}" type="pres">
      <dgm:prSet presAssocID="{15CF9028-FC9E-4125-BE7B-60DCF9F219DA}" presName="rootText" presStyleLbl="node1" presStyleIdx="1" presStyleCnt="2"/>
      <dgm:spPr/>
      <dgm:t>
        <a:bodyPr/>
        <a:lstStyle/>
        <a:p>
          <a:endParaRPr lang="ru-RU"/>
        </a:p>
      </dgm:t>
    </dgm:pt>
    <dgm:pt modelId="{DB0AC90B-2022-4CFF-A164-0DC853204C49}" type="pres">
      <dgm:prSet presAssocID="{15CF9028-FC9E-4125-BE7B-60DCF9F219DA}" presName="rootConnector" presStyleLbl="node1" presStyleIdx="1" presStyleCnt="2"/>
      <dgm:spPr/>
      <dgm:t>
        <a:bodyPr/>
        <a:lstStyle/>
        <a:p>
          <a:endParaRPr lang="ru-RU"/>
        </a:p>
      </dgm:t>
    </dgm:pt>
    <dgm:pt modelId="{EA564A91-E8CE-4299-86E7-A7A6524CC116}" type="pres">
      <dgm:prSet presAssocID="{15CF9028-FC9E-4125-BE7B-60DCF9F219DA}" presName="childShape" presStyleCnt="0"/>
      <dgm:spPr/>
    </dgm:pt>
    <dgm:pt modelId="{A8D1E3AC-6DFD-4AD6-BFA0-D9F6826B1A13}" type="pres">
      <dgm:prSet presAssocID="{F207CB6F-0F96-4B6C-9336-0C0F10E951C7}" presName="Name13" presStyleLbl="parChTrans1D2" presStyleIdx="2" presStyleCnt="5"/>
      <dgm:spPr/>
      <dgm:t>
        <a:bodyPr/>
        <a:lstStyle/>
        <a:p>
          <a:endParaRPr lang="ru-RU"/>
        </a:p>
      </dgm:t>
    </dgm:pt>
    <dgm:pt modelId="{2DBA48B9-16DA-4B03-872C-C96DA3A2E453}" type="pres">
      <dgm:prSet presAssocID="{5E4EE211-F369-4EC7-A01E-F2A682AB55B6}" presName="childText" presStyleLbl="bgAcc1" presStyleIdx="2" presStyleCnt="5" custScaleX="262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AE91C-DF11-4F7B-8A88-205E6637F05F}" type="pres">
      <dgm:prSet presAssocID="{F9B4F3D7-646F-4625-BDED-7750CFABE8E4}" presName="Name13" presStyleLbl="parChTrans1D2" presStyleIdx="3" presStyleCnt="5"/>
      <dgm:spPr/>
      <dgm:t>
        <a:bodyPr/>
        <a:lstStyle/>
        <a:p>
          <a:endParaRPr lang="ru-RU"/>
        </a:p>
      </dgm:t>
    </dgm:pt>
    <dgm:pt modelId="{7B6ADC14-F02B-41E2-B8E8-E606F82782B9}" type="pres">
      <dgm:prSet presAssocID="{C1E28913-3833-48B5-8124-AB33515007A2}" presName="childText" presStyleLbl="bgAcc1" presStyleIdx="3" presStyleCnt="5" custScaleX="274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61794-9A74-4857-936E-6AD132D223FA}" type="pres">
      <dgm:prSet presAssocID="{3B589DD9-4788-4465-8C8F-28332386524A}" presName="Name13" presStyleLbl="parChTrans1D2" presStyleIdx="4" presStyleCnt="5"/>
      <dgm:spPr/>
      <dgm:t>
        <a:bodyPr/>
        <a:lstStyle/>
        <a:p>
          <a:endParaRPr lang="ru-RU"/>
        </a:p>
      </dgm:t>
    </dgm:pt>
    <dgm:pt modelId="{5FCB1074-A50D-4480-9593-E85633C6ADA8}" type="pres">
      <dgm:prSet presAssocID="{45A0DD7A-7ECD-41FA-AA59-6C1F4724B514}" presName="childText" presStyleLbl="bgAcc1" presStyleIdx="4" presStyleCnt="5" custScaleX="277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A99174-90AE-4F3A-86B0-703CAFA09E6F}" srcId="{5E09E171-8EFF-4DF4-8436-B6DCA079AD37}" destId="{15CF9028-FC9E-4125-BE7B-60DCF9F219DA}" srcOrd="1" destOrd="0" parTransId="{DCA5820E-AF71-4E9D-BCC7-23084FBFDC8C}" sibTransId="{2F51DFA9-6354-43BB-BA26-4F0649663994}"/>
    <dgm:cxn modelId="{151D583B-414D-4B9A-AA15-31A603B9D542}" type="presOf" srcId="{C5884632-524B-4509-8A90-70561DB515D0}" destId="{E5F10ADC-DF53-405D-A80B-C77B3B89863A}" srcOrd="0" destOrd="0" presId="urn:microsoft.com/office/officeart/2005/8/layout/hierarchy3"/>
    <dgm:cxn modelId="{191AD055-2408-44B9-A4D6-754C0AB30F99}" srcId="{15CF9028-FC9E-4125-BE7B-60DCF9F219DA}" destId="{45A0DD7A-7ECD-41FA-AA59-6C1F4724B514}" srcOrd="2" destOrd="0" parTransId="{3B589DD9-4788-4465-8C8F-28332386524A}" sibTransId="{C514CFE4-3F21-4DB0-81F3-86712367FDD7}"/>
    <dgm:cxn modelId="{959079AE-BB9E-4B41-A3E2-D47D5E5A8029}" srcId="{5E09E171-8EFF-4DF4-8436-B6DCA079AD37}" destId="{C5884632-524B-4509-8A90-70561DB515D0}" srcOrd="0" destOrd="0" parTransId="{B5F16821-8683-45D5-B548-D20F41FEBE23}" sibTransId="{4F532494-A17B-4FB7-88B7-335D8C356AD3}"/>
    <dgm:cxn modelId="{23CB9D02-C783-4524-ADA9-8E057CB11CB5}" srcId="{C5884632-524B-4509-8A90-70561DB515D0}" destId="{3EE81D75-33B6-47AE-B881-992D764B6394}" srcOrd="0" destOrd="0" parTransId="{6CBD5D52-C5FA-4A4F-83EB-D42702EF74CF}" sibTransId="{8CA68F3C-EE45-4DA8-9C82-1D2F7D20F022}"/>
    <dgm:cxn modelId="{CF806DF9-D2FC-43E1-9540-20325610F218}" type="presOf" srcId="{C5884632-524B-4509-8A90-70561DB515D0}" destId="{78D17478-797E-4B17-9C28-35B79723C37E}" srcOrd="1" destOrd="0" presId="urn:microsoft.com/office/officeart/2005/8/layout/hierarchy3"/>
    <dgm:cxn modelId="{28B38CEA-EFF7-49C2-BC16-0B6214B37589}" type="presOf" srcId="{5E4EE211-F369-4EC7-A01E-F2A682AB55B6}" destId="{2DBA48B9-16DA-4B03-872C-C96DA3A2E453}" srcOrd="0" destOrd="0" presId="urn:microsoft.com/office/officeart/2005/8/layout/hierarchy3"/>
    <dgm:cxn modelId="{7FD7B636-3D32-4910-84D8-EB6FF0080337}" srcId="{C5884632-524B-4509-8A90-70561DB515D0}" destId="{977813C0-37A8-41A5-9682-2A4750312B6A}" srcOrd="1" destOrd="0" parTransId="{B7385822-F24F-46CD-8DB3-4020DB38FA69}" sibTransId="{98DD30C7-11C8-4958-A2F8-BB801E761F6B}"/>
    <dgm:cxn modelId="{C9C098AE-655A-4804-9240-DA3D61EEDD8C}" type="presOf" srcId="{45A0DD7A-7ECD-41FA-AA59-6C1F4724B514}" destId="{5FCB1074-A50D-4480-9593-E85633C6ADA8}" srcOrd="0" destOrd="0" presId="urn:microsoft.com/office/officeart/2005/8/layout/hierarchy3"/>
    <dgm:cxn modelId="{12B8A566-A52A-41CA-8D67-052AF3FE0938}" type="presOf" srcId="{6CBD5D52-C5FA-4A4F-83EB-D42702EF74CF}" destId="{B4A4E737-68CA-453A-A836-063D4E6EE88D}" srcOrd="0" destOrd="0" presId="urn:microsoft.com/office/officeart/2005/8/layout/hierarchy3"/>
    <dgm:cxn modelId="{0AE4486B-8DF3-4C81-A33D-813D5F63319A}" type="presOf" srcId="{F207CB6F-0F96-4B6C-9336-0C0F10E951C7}" destId="{A8D1E3AC-6DFD-4AD6-BFA0-D9F6826B1A13}" srcOrd="0" destOrd="0" presId="urn:microsoft.com/office/officeart/2005/8/layout/hierarchy3"/>
    <dgm:cxn modelId="{E03191BC-D560-45ED-A95E-BDE100F1270F}" type="presOf" srcId="{977813C0-37A8-41A5-9682-2A4750312B6A}" destId="{6E01C90F-85C3-4E82-8F99-AECBF42B400E}" srcOrd="0" destOrd="0" presId="urn:microsoft.com/office/officeart/2005/8/layout/hierarchy3"/>
    <dgm:cxn modelId="{3F165B68-993B-48E8-B06B-98D69FF1DAEA}" type="presOf" srcId="{15CF9028-FC9E-4125-BE7B-60DCF9F219DA}" destId="{C3B5BAEF-0FAD-43C6-A767-06A7DC74719A}" srcOrd="0" destOrd="0" presId="urn:microsoft.com/office/officeart/2005/8/layout/hierarchy3"/>
    <dgm:cxn modelId="{047B41A6-C066-4DFD-8BFF-E53BFC07C4B2}" srcId="{15CF9028-FC9E-4125-BE7B-60DCF9F219DA}" destId="{5E4EE211-F369-4EC7-A01E-F2A682AB55B6}" srcOrd="0" destOrd="0" parTransId="{F207CB6F-0F96-4B6C-9336-0C0F10E951C7}" sibTransId="{5A629979-A391-478C-A9BD-A5D1EF51DD60}"/>
    <dgm:cxn modelId="{307D7CC6-2EC9-4B4D-A00B-326D11895BBE}" srcId="{15CF9028-FC9E-4125-BE7B-60DCF9F219DA}" destId="{C1E28913-3833-48B5-8124-AB33515007A2}" srcOrd="1" destOrd="0" parTransId="{F9B4F3D7-646F-4625-BDED-7750CFABE8E4}" sibTransId="{E4A85BC7-2757-4324-99BF-1EC34242BDEF}"/>
    <dgm:cxn modelId="{5501B371-5B8F-40E6-8246-A9A125F3B47D}" type="presOf" srcId="{5E09E171-8EFF-4DF4-8436-B6DCA079AD37}" destId="{BBA93A64-D430-4137-9326-C56D28F98C8F}" srcOrd="0" destOrd="0" presId="urn:microsoft.com/office/officeart/2005/8/layout/hierarchy3"/>
    <dgm:cxn modelId="{82E8A985-115C-4783-BBA0-41FBCC32B295}" type="presOf" srcId="{3B589DD9-4788-4465-8C8F-28332386524A}" destId="{27961794-9A74-4857-936E-6AD132D223FA}" srcOrd="0" destOrd="0" presId="urn:microsoft.com/office/officeart/2005/8/layout/hierarchy3"/>
    <dgm:cxn modelId="{BCE7D04E-04C5-48AA-80FF-B019C8C0CE2F}" type="presOf" srcId="{3EE81D75-33B6-47AE-B881-992D764B6394}" destId="{82E10702-A744-41F6-91F7-A569E36F2707}" srcOrd="0" destOrd="0" presId="urn:microsoft.com/office/officeart/2005/8/layout/hierarchy3"/>
    <dgm:cxn modelId="{1A654869-56B9-4406-A4D9-82F578E82B8E}" type="presOf" srcId="{C1E28913-3833-48B5-8124-AB33515007A2}" destId="{7B6ADC14-F02B-41E2-B8E8-E606F82782B9}" srcOrd="0" destOrd="0" presId="urn:microsoft.com/office/officeart/2005/8/layout/hierarchy3"/>
    <dgm:cxn modelId="{2B6EBCE7-5D25-4FA0-8610-908918FAA9F6}" type="presOf" srcId="{F9B4F3D7-646F-4625-BDED-7750CFABE8E4}" destId="{E2DAE91C-DF11-4F7B-8A88-205E6637F05F}" srcOrd="0" destOrd="0" presId="urn:microsoft.com/office/officeart/2005/8/layout/hierarchy3"/>
    <dgm:cxn modelId="{90C3ED6F-F90E-4BEA-AF42-74EB330C610E}" type="presOf" srcId="{B7385822-F24F-46CD-8DB3-4020DB38FA69}" destId="{ED57639D-F783-4DB8-83BE-2E1AC032DDFC}" srcOrd="0" destOrd="0" presId="urn:microsoft.com/office/officeart/2005/8/layout/hierarchy3"/>
    <dgm:cxn modelId="{F8BF9F20-20A3-4219-B57C-DE86F534E6ED}" type="presOf" srcId="{15CF9028-FC9E-4125-BE7B-60DCF9F219DA}" destId="{DB0AC90B-2022-4CFF-A164-0DC853204C49}" srcOrd="1" destOrd="0" presId="urn:microsoft.com/office/officeart/2005/8/layout/hierarchy3"/>
    <dgm:cxn modelId="{14D37995-8F67-4701-9576-532095D88A74}" type="presParOf" srcId="{BBA93A64-D430-4137-9326-C56D28F98C8F}" destId="{4DB2268D-3D2D-4EB6-AFB3-C79D26B2E083}" srcOrd="0" destOrd="0" presId="urn:microsoft.com/office/officeart/2005/8/layout/hierarchy3"/>
    <dgm:cxn modelId="{AA673D37-759E-43E7-A952-3EE3F969AAE6}" type="presParOf" srcId="{4DB2268D-3D2D-4EB6-AFB3-C79D26B2E083}" destId="{30CF7E1B-8297-43D3-AAE2-E2C8CDBC671B}" srcOrd="0" destOrd="0" presId="urn:microsoft.com/office/officeart/2005/8/layout/hierarchy3"/>
    <dgm:cxn modelId="{E891D290-ECB7-4756-AE7A-A6477DF28C69}" type="presParOf" srcId="{30CF7E1B-8297-43D3-AAE2-E2C8CDBC671B}" destId="{E5F10ADC-DF53-405D-A80B-C77B3B89863A}" srcOrd="0" destOrd="0" presId="urn:microsoft.com/office/officeart/2005/8/layout/hierarchy3"/>
    <dgm:cxn modelId="{54C3A9D9-953B-40BA-87B0-9561967881DB}" type="presParOf" srcId="{30CF7E1B-8297-43D3-AAE2-E2C8CDBC671B}" destId="{78D17478-797E-4B17-9C28-35B79723C37E}" srcOrd="1" destOrd="0" presId="urn:microsoft.com/office/officeart/2005/8/layout/hierarchy3"/>
    <dgm:cxn modelId="{8BAE5BCB-5D6A-45CA-9E77-AF68EACF1D5C}" type="presParOf" srcId="{4DB2268D-3D2D-4EB6-AFB3-C79D26B2E083}" destId="{EDC24DEE-C4EF-4080-B558-DF0D858C33EE}" srcOrd="1" destOrd="0" presId="urn:microsoft.com/office/officeart/2005/8/layout/hierarchy3"/>
    <dgm:cxn modelId="{67400FB6-84B4-46F4-8CAE-1CE35E12B406}" type="presParOf" srcId="{EDC24DEE-C4EF-4080-B558-DF0D858C33EE}" destId="{B4A4E737-68CA-453A-A836-063D4E6EE88D}" srcOrd="0" destOrd="0" presId="urn:microsoft.com/office/officeart/2005/8/layout/hierarchy3"/>
    <dgm:cxn modelId="{663D9DC8-D64B-41C3-B107-D24B443313C1}" type="presParOf" srcId="{EDC24DEE-C4EF-4080-B558-DF0D858C33EE}" destId="{82E10702-A744-41F6-91F7-A569E36F2707}" srcOrd="1" destOrd="0" presId="urn:microsoft.com/office/officeart/2005/8/layout/hierarchy3"/>
    <dgm:cxn modelId="{908102E3-6775-4177-AE0B-936CA75F2D43}" type="presParOf" srcId="{EDC24DEE-C4EF-4080-B558-DF0D858C33EE}" destId="{ED57639D-F783-4DB8-83BE-2E1AC032DDFC}" srcOrd="2" destOrd="0" presId="urn:microsoft.com/office/officeart/2005/8/layout/hierarchy3"/>
    <dgm:cxn modelId="{CA0FDEB9-50A1-41FC-AEAB-0AA95231FA11}" type="presParOf" srcId="{EDC24DEE-C4EF-4080-B558-DF0D858C33EE}" destId="{6E01C90F-85C3-4E82-8F99-AECBF42B400E}" srcOrd="3" destOrd="0" presId="urn:microsoft.com/office/officeart/2005/8/layout/hierarchy3"/>
    <dgm:cxn modelId="{EFF4ECCD-8695-4234-8D00-19B370ABC027}" type="presParOf" srcId="{BBA93A64-D430-4137-9326-C56D28F98C8F}" destId="{CC04FAE6-3264-4E33-8BB5-E9B8B2403D46}" srcOrd="1" destOrd="0" presId="urn:microsoft.com/office/officeart/2005/8/layout/hierarchy3"/>
    <dgm:cxn modelId="{99A34D7D-A63D-448E-B7F8-2897D1ACE9AB}" type="presParOf" srcId="{CC04FAE6-3264-4E33-8BB5-E9B8B2403D46}" destId="{AC13B650-31CF-4A4F-8AF9-2F5F60F9B269}" srcOrd="0" destOrd="0" presId="urn:microsoft.com/office/officeart/2005/8/layout/hierarchy3"/>
    <dgm:cxn modelId="{6F38A2A5-920E-4776-8C2E-1639609B533B}" type="presParOf" srcId="{AC13B650-31CF-4A4F-8AF9-2F5F60F9B269}" destId="{C3B5BAEF-0FAD-43C6-A767-06A7DC74719A}" srcOrd="0" destOrd="0" presId="urn:microsoft.com/office/officeart/2005/8/layout/hierarchy3"/>
    <dgm:cxn modelId="{6E7381A6-3779-459B-AD80-5C312E23A484}" type="presParOf" srcId="{AC13B650-31CF-4A4F-8AF9-2F5F60F9B269}" destId="{DB0AC90B-2022-4CFF-A164-0DC853204C49}" srcOrd="1" destOrd="0" presId="urn:microsoft.com/office/officeart/2005/8/layout/hierarchy3"/>
    <dgm:cxn modelId="{F2D4C304-A951-442C-90E0-64712B1D16DE}" type="presParOf" srcId="{CC04FAE6-3264-4E33-8BB5-E9B8B2403D46}" destId="{EA564A91-E8CE-4299-86E7-A7A6524CC116}" srcOrd="1" destOrd="0" presId="urn:microsoft.com/office/officeart/2005/8/layout/hierarchy3"/>
    <dgm:cxn modelId="{417C9203-74C7-4ADF-80C7-9FBE4FD9C957}" type="presParOf" srcId="{EA564A91-E8CE-4299-86E7-A7A6524CC116}" destId="{A8D1E3AC-6DFD-4AD6-BFA0-D9F6826B1A13}" srcOrd="0" destOrd="0" presId="urn:microsoft.com/office/officeart/2005/8/layout/hierarchy3"/>
    <dgm:cxn modelId="{488AAECA-0BFE-489C-9873-DA67190490BD}" type="presParOf" srcId="{EA564A91-E8CE-4299-86E7-A7A6524CC116}" destId="{2DBA48B9-16DA-4B03-872C-C96DA3A2E453}" srcOrd="1" destOrd="0" presId="urn:microsoft.com/office/officeart/2005/8/layout/hierarchy3"/>
    <dgm:cxn modelId="{16D180AA-D482-4996-BD69-0A191778966F}" type="presParOf" srcId="{EA564A91-E8CE-4299-86E7-A7A6524CC116}" destId="{E2DAE91C-DF11-4F7B-8A88-205E6637F05F}" srcOrd="2" destOrd="0" presId="urn:microsoft.com/office/officeart/2005/8/layout/hierarchy3"/>
    <dgm:cxn modelId="{3BBEFAA5-44DF-4CC3-89D9-EDD458980957}" type="presParOf" srcId="{EA564A91-E8CE-4299-86E7-A7A6524CC116}" destId="{7B6ADC14-F02B-41E2-B8E8-E606F82782B9}" srcOrd="3" destOrd="0" presId="urn:microsoft.com/office/officeart/2005/8/layout/hierarchy3"/>
    <dgm:cxn modelId="{BEE1FF49-3982-410B-9AA8-07DCEFE76C7C}" type="presParOf" srcId="{EA564A91-E8CE-4299-86E7-A7A6524CC116}" destId="{27961794-9A74-4857-936E-6AD132D223FA}" srcOrd="4" destOrd="0" presId="urn:microsoft.com/office/officeart/2005/8/layout/hierarchy3"/>
    <dgm:cxn modelId="{5245C272-8D9A-4AE6-B79E-3EEC6C1AF6B5}" type="presParOf" srcId="{EA564A91-E8CE-4299-86E7-A7A6524CC116}" destId="{5FCB1074-A50D-4480-9593-E85633C6ADA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09E171-8EFF-4DF4-8436-B6DCA079AD3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884632-524B-4509-8A90-70561DB515D0}">
      <dgm:prSet phldrT="[Текст]"/>
      <dgm:spPr/>
      <dgm:t>
        <a:bodyPr/>
        <a:lstStyle/>
        <a:p>
          <a:r>
            <a:rPr lang="ru-RU" dirty="0" smtClean="0"/>
            <a:t>2019</a:t>
          </a:r>
          <a:endParaRPr lang="ru-RU" dirty="0"/>
        </a:p>
      </dgm:t>
    </dgm:pt>
    <dgm:pt modelId="{B5F16821-8683-45D5-B548-D20F41FEBE23}" type="parTrans" cxnId="{959079AE-BB9E-4B41-A3E2-D47D5E5A8029}">
      <dgm:prSet/>
      <dgm:spPr/>
      <dgm:t>
        <a:bodyPr/>
        <a:lstStyle/>
        <a:p>
          <a:endParaRPr lang="ru-RU"/>
        </a:p>
      </dgm:t>
    </dgm:pt>
    <dgm:pt modelId="{4F532494-A17B-4FB7-88B7-335D8C356AD3}" type="sibTrans" cxnId="{959079AE-BB9E-4B41-A3E2-D47D5E5A8029}">
      <dgm:prSet/>
      <dgm:spPr/>
      <dgm:t>
        <a:bodyPr/>
        <a:lstStyle/>
        <a:p>
          <a:endParaRPr lang="ru-RU"/>
        </a:p>
      </dgm:t>
    </dgm:pt>
    <dgm:pt modelId="{3EE81D75-33B6-47AE-B881-992D764B6394}">
      <dgm:prSet phldrT="[Текст]"/>
      <dgm:spPr/>
      <dgm:t>
        <a:bodyPr/>
        <a:lstStyle/>
        <a:p>
          <a:r>
            <a:rPr lang="ru-RU" b="1" dirty="0" smtClean="0"/>
            <a:t>МБОУ «</a:t>
          </a:r>
          <a:r>
            <a:rPr lang="ru-RU" b="1" dirty="0" err="1" smtClean="0"/>
            <a:t>Уршельская</a:t>
          </a:r>
          <a:r>
            <a:rPr lang="ru-RU" b="1" dirty="0" smtClean="0"/>
            <a:t> СОШ»</a:t>
          </a:r>
          <a:endParaRPr lang="ru-RU" b="1" dirty="0"/>
        </a:p>
      </dgm:t>
    </dgm:pt>
    <dgm:pt modelId="{6CBD5D52-C5FA-4A4F-83EB-D42702EF74CF}" type="parTrans" cxnId="{23CB9D02-C783-4524-ADA9-8E057CB11CB5}">
      <dgm:prSet/>
      <dgm:spPr/>
      <dgm:t>
        <a:bodyPr/>
        <a:lstStyle/>
        <a:p>
          <a:endParaRPr lang="ru-RU"/>
        </a:p>
      </dgm:t>
    </dgm:pt>
    <dgm:pt modelId="{8CA68F3C-EE45-4DA8-9C82-1D2F7D20F022}" type="sibTrans" cxnId="{23CB9D02-C783-4524-ADA9-8E057CB11CB5}">
      <dgm:prSet/>
      <dgm:spPr/>
      <dgm:t>
        <a:bodyPr/>
        <a:lstStyle/>
        <a:p>
          <a:endParaRPr lang="ru-RU"/>
        </a:p>
      </dgm:t>
    </dgm:pt>
    <dgm:pt modelId="{15CF9028-FC9E-4125-BE7B-60DCF9F219DA}">
      <dgm:prSet phldrT="[Текст]"/>
      <dgm:spPr/>
      <dgm:t>
        <a:bodyPr/>
        <a:lstStyle/>
        <a:p>
          <a:r>
            <a:rPr lang="ru-RU" dirty="0" smtClean="0"/>
            <a:t>2020</a:t>
          </a:r>
          <a:endParaRPr lang="ru-RU" dirty="0"/>
        </a:p>
      </dgm:t>
    </dgm:pt>
    <dgm:pt modelId="{DCA5820E-AF71-4E9D-BCC7-23084FBFDC8C}" type="parTrans" cxnId="{AAA99174-90AE-4F3A-86B0-703CAFA09E6F}">
      <dgm:prSet/>
      <dgm:spPr/>
      <dgm:t>
        <a:bodyPr/>
        <a:lstStyle/>
        <a:p>
          <a:endParaRPr lang="ru-RU"/>
        </a:p>
      </dgm:t>
    </dgm:pt>
    <dgm:pt modelId="{2F51DFA9-6354-43BB-BA26-4F0649663994}" type="sibTrans" cxnId="{AAA99174-90AE-4F3A-86B0-703CAFA09E6F}">
      <dgm:prSet/>
      <dgm:spPr/>
      <dgm:t>
        <a:bodyPr/>
        <a:lstStyle/>
        <a:p>
          <a:endParaRPr lang="ru-RU"/>
        </a:p>
      </dgm:t>
    </dgm:pt>
    <dgm:pt modelId="{5E4EE211-F369-4EC7-A01E-F2A682AB55B6}">
      <dgm:prSet phldrT="[Текст]"/>
      <dgm:spPr/>
      <dgm:t>
        <a:bodyPr/>
        <a:lstStyle/>
        <a:p>
          <a:pPr algn="l"/>
          <a:r>
            <a:rPr lang="ru-RU" b="1" u="sng" dirty="0" smtClean="0"/>
            <a:t>- МБОУ «</a:t>
          </a:r>
          <a:r>
            <a:rPr lang="ru-RU" b="1" u="sng" dirty="0" err="1" smtClean="0"/>
            <a:t>Красноэховская</a:t>
          </a:r>
          <a:r>
            <a:rPr lang="ru-RU" b="1" u="sng" dirty="0" smtClean="0"/>
            <a:t> СОШ»</a:t>
          </a:r>
        </a:p>
        <a:p>
          <a:pPr algn="l"/>
          <a:r>
            <a:rPr lang="ru-RU" b="1" dirty="0" smtClean="0"/>
            <a:t>* МБОУ «</a:t>
          </a:r>
          <a:r>
            <a:rPr lang="ru-RU" b="1" dirty="0" err="1" smtClean="0"/>
            <a:t>Вашутинская</a:t>
          </a:r>
          <a:r>
            <a:rPr lang="ru-RU" b="1" dirty="0" smtClean="0"/>
            <a:t> ООШ»</a:t>
          </a:r>
        </a:p>
        <a:p>
          <a:pPr algn="l"/>
          <a:r>
            <a:rPr lang="ru-RU" b="1" dirty="0" smtClean="0"/>
            <a:t>* МБОУ «</a:t>
          </a:r>
          <a:r>
            <a:rPr lang="ru-RU" b="1" dirty="0" err="1" smtClean="0"/>
            <a:t>Иванищевская</a:t>
          </a:r>
          <a:r>
            <a:rPr lang="ru-RU" b="1" dirty="0" smtClean="0"/>
            <a:t> СОШ»</a:t>
          </a:r>
          <a:endParaRPr lang="ru-RU" b="1" dirty="0"/>
        </a:p>
      </dgm:t>
    </dgm:pt>
    <dgm:pt modelId="{F207CB6F-0F96-4B6C-9336-0C0F10E951C7}" type="parTrans" cxnId="{047B41A6-C066-4DFD-8BFF-E53BFC07C4B2}">
      <dgm:prSet/>
      <dgm:spPr/>
      <dgm:t>
        <a:bodyPr/>
        <a:lstStyle/>
        <a:p>
          <a:endParaRPr lang="ru-RU"/>
        </a:p>
      </dgm:t>
    </dgm:pt>
    <dgm:pt modelId="{5A629979-A391-478C-A9BD-A5D1EF51DD60}" type="sibTrans" cxnId="{047B41A6-C066-4DFD-8BFF-E53BFC07C4B2}">
      <dgm:prSet/>
      <dgm:spPr/>
      <dgm:t>
        <a:bodyPr/>
        <a:lstStyle/>
        <a:p>
          <a:endParaRPr lang="ru-RU"/>
        </a:p>
      </dgm:t>
    </dgm:pt>
    <dgm:pt modelId="{C1E28913-3833-48B5-8124-AB33515007A2}">
      <dgm:prSet phldrT="[Текст]"/>
      <dgm:spPr/>
      <dgm:t>
        <a:bodyPr/>
        <a:lstStyle/>
        <a:p>
          <a:pPr algn="just"/>
          <a:r>
            <a:rPr lang="ru-RU" b="1" u="sng" dirty="0" smtClean="0"/>
            <a:t>- МБОУ «</a:t>
          </a:r>
          <a:r>
            <a:rPr lang="ru-RU" b="1" u="sng" dirty="0" err="1" smtClean="0"/>
            <a:t>Великодворская</a:t>
          </a:r>
          <a:r>
            <a:rPr lang="ru-RU" b="1" u="sng" dirty="0" smtClean="0"/>
            <a:t> СОШ</a:t>
          </a:r>
          <a:r>
            <a:rPr lang="ru-RU" u="sng" dirty="0" smtClean="0"/>
            <a:t>»</a:t>
          </a:r>
        </a:p>
        <a:p>
          <a:pPr algn="just"/>
          <a:r>
            <a:rPr lang="ru-RU" b="1" dirty="0" smtClean="0"/>
            <a:t>* МБОУ «</a:t>
          </a:r>
          <a:r>
            <a:rPr lang="ru-RU" b="1" dirty="0" err="1" smtClean="0"/>
            <a:t>Краснооктябрьская</a:t>
          </a:r>
          <a:r>
            <a:rPr lang="ru-RU" b="1" dirty="0" smtClean="0"/>
            <a:t> СОШ»</a:t>
          </a:r>
        </a:p>
        <a:p>
          <a:pPr algn="just"/>
          <a:r>
            <a:rPr lang="ru-RU" b="1" dirty="0" smtClean="0"/>
            <a:t>* МБОУ «</a:t>
          </a:r>
          <a:r>
            <a:rPr lang="ru-RU" b="1" dirty="0" err="1" smtClean="0"/>
            <a:t>Уляхинская</a:t>
          </a:r>
          <a:r>
            <a:rPr lang="ru-RU" b="1" dirty="0" smtClean="0"/>
            <a:t> ООШ»</a:t>
          </a:r>
          <a:endParaRPr lang="ru-RU" b="1" dirty="0"/>
        </a:p>
      </dgm:t>
    </dgm:pt>
    <dgm:pt modelId="{F9B4F3D7-646F-4625-BDED-7750CFABE8E4}" type="parTrans" cxnId="{307D7CC6-2EC9-4B4D-A00B-326D11895BBE}">
      <dgm:prSet/>
      <dgm:spPr/>
      <dgm:t>
        <a:bodyPr/>
        <a:lstStyle/>
        <a:p>
          <a:endParaRPr lang="ru-RU"/>
        </a:p>
      </dgm:t>
    </dgm:pt>
    <dgm:pt modelId="{E4A85BC7-2757-4324-99BF-1EC34242BDEF}" type="sibTrans" cxnId="{307D7CC6-2EC9-4B4D-A00B-326D11895BBE}">
      <dgm:prSet/>
      <dgm:spPr/>
      <dgm:t>
        <a:bodyPr/>
        <a:lstStyle/>
        <a:p>
          <a:endParaRPr lang="ru-RU"/>
        </a:p>
      </dgm:t>
    </dgm:pt>
    <dgm:pt modelId="{BBA93A64-D430-4137-9326-C56D28F98C8F}" type="pres">
      <dgm:prSet presAssocID="{5E09E171-8EFF-4DF4-8436-B6DCA079AD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B2268D-3D2D-4EB6-AFB3-C79D26B2E083}" type="pres">
      <dgm:prSet presAssocID="{C5884632-524B-4509-8A90-70561DB515D0}" presName="root" presStyleCnt="0"/>
      <dgm:spPr/>
    </dgm:pt>
    <dgm:pt modelId="{30CF7E1B-8297-43D3-AAE2-E2C8CDBC671B}" type="pres">
      <dgm:prSet presAssocID="{C5884632-524B-4509-8A90-70561DB515D0}" presName="rootComposite" presStyleCnt="0"/>
      <dgm:spPr/>
    </dgm:pt>
    <dgm:pt modelId="{E5F10ADC-DF53-405D-A80B-C77B3B89863A}" type="pres">
      <dgm:prSet presAssocID="{C5884632-524B-4509-8A90-70561DB515D0}" presName="rootText" presStyleLbl="node1" presStyleIdx="0" presStyleCnt="2"/>
      <dgm:spPr/>
      <dgm:t>
        <a:bodyPr/>
        <a:lstStyle/>
        <a:p>
          <a:endParaRPr lang="ru-RU"/>
        </a:p>
      </dgm:t>
    </dgm:pt>
    <dgm:pt modelId="{78D17478-797E-4B17-9C28-35B79723C37E}" type="pres">
      <dgm:prSet presAssocID="{C5884632-524B-4509-8A90-70561DB515D0}" presName="rootConnector" presStyleLbl="node1" presStyleIdx="0" presStyleCnt="2"/>
      <dgm:spPr/>
      <dgm:t>
        <a:bodyPr/>
        <a:lstStyle/>
        <a:p>
          <a:endParaRPr lang="ru-RU"/>
        </a:p>
      </dgm:t>
    </dgm:pt>
    <dgm:pt modelId="{EDC24DEE-C4EF-4080-B558-DF0D858C33EE}" type="pres">
      <dgm:prSet presAssocID="{C5884632-524B-4509-8A90-70561DB515D0}" presName="childShape" presStyleCnt="0"/>
      <dgm:spPr/>
    </dgm:pt>
    <dgm:pt modelId="{B4A4E737-68CA-453A-A836-063D4E6EE88D}" type="pres">
      <dgm:prSet presAssocID="{6CBD5D52-C5FA-4A4F-83EB-D42702EF74CF}" presName="Name13" presStyleLbl="parChTrans1D2" presStyleIdx="0" presStyleCnt="3"/>
      <dgm:spPr/>
      <dgm:t>
        <a:bodyPr/>
        <a:lstStyle/>
        <a:p>
          <a:endParaRPr lang="ru-RU"/>
        </a:p>
      </dgm:t>
    </dgm:pt>
    <dgm:pt modelId="{82E10702-A744-41F6-91F7-A569E36F2707}" type="pres">
      <dgm:prSet presAssocID="{3EE81D75-33B6-47AE-B881-992D764B6394}" presName="childText" presStyleLbl="bgAcc1" presStyleIdx="0" presStyleCnt="3" custScaleX="265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4FAE6-3264-4E33-8BB5-E9B8B2403D46}" type="pres">
      <dgm:prSet presAssocID="{15CF9028-FC9E-4125-BE7B-60DCF9F219DA}" presName="root" presStyleCnt="0"/>
      <dgm:spPr/>
    </dgm:pt>
    <dgm:pt modelId="{AC13B650-31CF-4A4F-8AF9-2F5F60F9B269}" type="pres">
      <dgm:prSet presAssocID="{15CF9028-FC9E-4125-BE7B-60DCF9F219DA}" presName="rootComposite" presStyleCnt="0"/>
      <dgm:spPr/>
    </dgm:pt>
    <dgm:pt modelId="{C3B5BAEF-0FAD-43C6-A767-06A7DC74719A}" type="pres">
      <dgm:prSet presAssocID="{15CF9028-FC9E-4125-BE7B-60DCF9F219DA}" presName="rootText" presStyleLbl="node1" presStyleIdx="1" presStyleCnt="2"/>
      <dgm:spPr/>
      <dgm:t>
        <a:bodyPr/>
        <a:lstStyle/>
        <a:p>
          <a:endParaRPr lang="ru-RU"/>
        </a:p>
      </dgm:t>
    </dgm:pt>
    <dgm:pt modelId="{DB0AC90B-2022-4CFF-A164-0DC853204C49}" type="pres">
      <dgm:prSet presAssocID="{15CF9028-FC9E-4125-BE7B-60DCF9F219DA}" presName="rootConnector" presStyleLbl="node1" presStyleIdx="1" presStyleCnt="2"/>
      <dgm:spPr/>
      <dgm:t>
        <a:bodyPr/>
        <a:lstStyle/>
        <a:p>
          <a:endParaRPr lang="ru-RU"/>
        </a:p>
      </dgm:t>
    </dgm:pt>
    <dgm:pt modelId="{EA564A91-E8CE-4299-86E7-A7A6524CC116}" type="pres">
      <dgm:prSet presAssocID="{15CF9028-FC9E-4125-BE7B-60DCF9F219DA}" presName="childShape" presStyleCnt="0"/>
      <dgm:spPr/>
    </dgm:pt>
    <dgm:pt modelId="{A8D1E3AC-6DFD-4AD6-BFA0-D9F6826B1A13}" type="pres">
      <dgm:prSet presAssocID="{F207CB6F-0F96-4B6C-9336-0C0F10E951C7}" presName="Name13" presStyleLbl="parChTrans1D2" presStyleIdx="1" presStyleCnt="3"/>
      <dgm:spPr/>
      <dgm:t>
        <a:bodyPr/>
        <a:lstStyle/>
        <a:p>
          <a:endParaRPr lang="ru-RU"/>
        </a:p>
      </dgm:t>
    </dgm:pt>
    <dgm:pt modelId="{2DBA48B9-16DA-4B03-872C-C96DA3A2E453}" type="pres">
      <dgm:prSet presAssocID="{5E4EE211-F369-4EC7-A01E-F2A682AB55B6}" presName="childText" presStyleLbl="bgAcc1" presStyleIdx="1" presStyleCnt="3" custScaleX="262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AE91C-DF11-4F7B-8A88-205E6637F05F}" type="pres">
      <dgm:prSet presAssocID="{F9B4F3D7-646F-4625-BDED-7750CFABE8E4}" presName="Name13" presStyleLbl="parChTrans1D2" presStyleIdx="2" presStyleCnt="3"/>
      <dgm:spPr/>
      <dgm:t>
        <a:bodyPr/>
        <a:lstStyle/>
        <a:p>
          <a:endParaRPr lang="ru-RU"/>
        </a:p>
      </dgm:t>
    </dgm:pt>
    <dgm:pt modelId="{7B6ADC14-F02B-41E2-B8E8-E606F82782B9}" type="pres">
      <dgm:prSet presAssocID="{C1E28913-3833-48B5-8124-AB33515007A2}" presName="childText" presStyleLbl="bgAcc1" presStyleIdx="2" presStyleCnt="3" custScaleX="274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7B41A6-C066-4DFD-8BFF-E53BFC07C4B2}" srcId="{15CF9028-FC9E-4125-BE7B-60DCF9F219DA}" destId="{5E4EE211-F369-4EC7-A01E-F2A682AB55B6}" srcOrd="0" destOrd="0" parTransId="{F207CB6F-0F96-4B6C-9336-0C0F10E951C7}" sibTransId="{5A629979-A391-478C-A9BD-A5D1EF51DD60}"/>
    <dgm:cxn modelId="{078702E9-1B29-4E2E-8EA6-490569CB6E4B}" type="presOf" srcId="{C1E28913-3833-48B5-8124-AB33515007A2}" destId="{7B6ADC14-F02B-41E2-B8E8-E606F82782B9}" srcOrd="0" destOrd="0" presId="urn:microsoft.com/office/officeart/2005/8/layout/hierarchy3"/>
    <dgm:cxn modelId="{23CB9D02-C783-4524-ADA9-8E057CB11CB5}" srcId="{C5884632-524B-4509-8A90-70561DB515D0}" destId="{3EE81D75-33B6-47AE-B881-992D764B6394}" srcOrd="0" destOrd="0" parTransId="{6CBD5D52-C5FA-4A4F-83EB-D42702EF74CF}" sibTransId="{8CA68F3C-EE45-4DA8-9C82-1D2F7D20F022}"/>
    <dgm:cxn modelId="{E611016A-C3AD-4099-93A3-900241FE1B7C}" type="presOf" srcId="{F9B4F3D7-646F-4625-BDED-7750CFABE8E4}" destId="{E2DAE91C-DF11-4F7B-8A88-205E6637F05F}" srcOrd="0" destOrd="0" presId="urn:microsoft.com/office/officeart/2005/8/layout/hierarchy3"/>
    <dgm:cxn modelId="{CF58F207-814C-4650-BC2C-1E438CFA51C9}" type="presOf" srcId="{F207CB6F-0F96-4B6C-9336-0C0F10E951C7}" destId="{A8D1E3AC-6DFD-4AD6-BFA0-D9F6826B1A13}" srcOrd="0" destOrd="0" presId="urn:microsoft.com/office/officeart/2005/8/layout/hierarchy3"/>
    <dgm:cxn modelId="{9F94BB65-91EF-4790-901F-FAEBBF7D9E35}" type="presOf" srcId="{5E09E171-8EFF-4DF4-8436-B6DCA079AD37}" destId="{BBA93A64-D430-4137-9326-C56D28F98C8F}" srcOrd="0" destOrd="0" presId="urn:microsoft.com/office/officeart/2005/8/layout/hierarchy3"/>
    <dgm:cxn modelId="{959079AE-BB9E-4B41-A3E2-D47D5E5A8029}" srcId="{5E09E171-8EFF-4DF4-8436-B6DCA079AD37}" destId="{C5884632-524B-4509-8A90-70561DB515D0}" srcOrd="0" destOrd="0" parTransId="{B5F16821-8683-45D5-B548-D20F41FEBE23}" sibTransId="{4F532494-A17B-4FB7-88B7-335D8C356AD3}"/>
    <dgm:cxn modelId="{9DA42D68-4988-4E73-8441-3B925D3CF73B}" type="presOf" srcId="{6CBD5D52-C5FA-4A4F-83EB-D42702EF74CF}" destId="{B4A4E737-68CA-453A-A836-063D4E6EE88D}" srcOrd="0" destOrd="0" presId="urn:microsoft.com/office/officeart/2005/8/layout/hierarchy3"/>
    <dgm:cxn modelId="{307D7CC6-2EC9-4B4D-A00B-326D11895BBE}" srcId="{15CF9028-FC9E-4125-BE7B-60DCF9F219DA}" destId="{C1E28913-3833-48B5-8124-AB33515007A2}" srcOrd="1" destOrd="0" parTransId="{F9B4F3D7-646F-4625-BDED-7750CFABE8E4}" sibTransId="{E4A85BC7-2757-4324-99BF-1EC34242BDEF}"/>
    <dgm:cxn modelId="{AAA99174-90AE-4F3A-86B0-703CAFA09E6F}" srcId="{5E09E171-8EFF-4DF4-8436-B6DCA079AD37}" destId="{15CF9028-FC9E-4125-BE7B-60DCF9F219DA}" srcOrd="1" destOrd="0" parTransId="{DCA5820E-AF71-4E9D-BCC7-23084FBFDC8C}" sibTransId="{2F51DFA9-6354-43BB-BA26-4F0649663994}"/>
    <dgm:cxn modelId="{97843CD8-346C-40AA-A9BF-D58FF0C0452B}" type="presOf" srcId="{C5884632-524B-4509-8A90-70561DB515D0}" destId="{78D17478-797E-4B17-9C28-35B79723C37E}" srcOrd="1" destOrd="0" presId="urn:microsoft.com/office/officeart/2005/8/layout/hierarchy3"/>
    <dgm:cxn modelId="{46B0DE0B-3640-40A9-A550-DC70283F5CFF}" type="presOf" srcId="{3EE81D75-33B6-47AE-B881-992D764B6394}" destId="{82E10702-A744-41F6-91F7-A569E36F2707}" srcOrd="0" destOrd="0" presId="urn:microsoft.com/office/officeart/2005/8/layout/hierarchy3"/>
    <dgm:cxn modelId="{F68F0FB2-79EB-45C0-899D-CDC949794B49}" type="presOf" srcId="{C5884632-524B-4509-8A90-70561DB515D0}" destId="{E5F10ADC-DF53-405D-A80B-C77B3B89863A}" srcOrd="0" destOrd="0" presId="urn:microsoft.com/office/officeart/2005/8/layout/hierarchy3"/>
    <dgm:cxn modelId="{6ED6DE1B-1654-44E1-8BC8-621BA9497071}" type="presOf" srcId="{15CF9028-FC9E-4125-BE7B-60DCF9F219DA}" destId="{DB0AC90B-2022-4CFF-A164-0DC853204C49}" srcOrd="1" destOrd="0" presId="urn:microsoft.com/office/officeart/2005/8/layout/hierarchy3"/>
    <dgm:cxn modelId="{A0A3E9D9-E7B4-4C7D-B077-2D720B10D0CC}" type="presOf" srcId="{5E4EE211-F369-4EC7-A01E-F2A682AB55B6}" destId="{2DBA48B9-16DA-4B03-872C-C96DA3A2E453}" srcOrd="0" destOrd="0" presId="urn:microsoft.com/office/officeart/2005/8/layout/hierarchy3"/>
    <dgm:cxn modelId="{E2D109BE-AD0A-4D1D-A665-49C3480879A7}" type="presOf" srcId="{15CF9028-FC9E-4125-BE7B-60DCF9F219DA}" destId="{C3B5BAEF-0FAD-43C6-A767-06A7DC74719A}" srcOrd="0" destOrd="0" presId="urn:microsoft.com/office/officeart/2005/8/layout/hierarchy3"/>
    <dgm:cxn modelId="{76A760B5-FCE5-4593-AAD2-5AE680685AB9}" type="presParOf" srcId="{BBA93A64-D430-4137-9326-C56D28F98C8F}" destId="{4DB2268D-3D2D-4EB6-AFB3-C79D26B2E083}" srcOrd="0" destOrd="0" presId="urn:microsoft.com/office/officeart/2005/8/layout/hierarchy3"/>
    <dgm:cxn modelId="{D40F1E55-031A-4A0A-98F0-B24D47A1F092}" type="presParOf" srcId="{4DB2268D-3D2D-4EB6-AFB3-C79D26B2E083}" destId="{30CF7E1B-8297-43D3-AAE2-E2C8CDBC671B}" srcOrd="0" destOrd="0" presId="urn:microsoft.com/office/officeart/2005/8/layout/hierarchy3"/>
    <dgm:cxn modelId="{5BCA55EB-2F2E-4C1F-ACE2-086CE3063A79}" type="presParOf" srcId="{30CF7E1B-8297-43D3-AAE2-E2C8CDBC671B}" destId="{E5F10ADC-DF53-405D-A80B-C77B3B89863A}" srcOrd="0" destOrd="0" presId="urn:microsoft.com/office/officeart/2005/8/layout/hierarchy3"/>
    <dgm:cxn modelId="{60F49DC2-8F1F-493E-9EBB-9F55BE7F0472}" type="presParOf" srcId="{30CF7E1B-8297-43D3-AAE2-E2C8CDBC671B}" destId="{78D17478-797E-4B17-9C28-35B79723C37E}" srcOrd="1" destOrd="0" presId="urn:microsoft.com/office/officeart/2005/8/layout/hierarchy3"/>
    <dgm:cxn modelId="{C11FF493-F1E8-46DE-829A-16B6CA17F2F0}" type="presParOf" srcId="{4DB2268D-3D2D-4EB6-AFB3-C79D26B2E083}" destId="{EDC24DEE-C4EF-4080-B558-DF0D858C33EE}" srcOrd="1" destOrd="0" presId="urn:microsoft.com/office/officeart/2005/8/layout/hierarchy3"/>
    <dgm:cxn modelId="{611DFE59-B7EB-4C5C-AC7D-0409B877D9A8}" type="presParOf" srcId="{EDC24DEE-C4EF-4080-B558-DF0D858C33EE}" destId="{B4A4E737-68CA-453A-A836-063D4E6EE88D}" srcOrd="0" destOrd="0" presId="urn:microsoft.com/office/officeart/2005/8/layout/hierarchy3"/>
    <dgm:cxn modelId="{894A5A3C-8344-4EAB-A28D-C98AD726EAB1}" type="presParOf" srcId="{EDC24DEE-C4EF-4080-B558-DF0D858C33EE}" destId="{82E10702-A744-41F6-91F7-A569E36F2707}" srcOrd="1" destOrd="0" presId="urn:microsoft.com/office/officeart/2005/8/layout/hierarchy3"/>
    <dgm:cxn modelId="{F23F33E4-967D-464A-B1EC-C64C52B30005}" type="presParOf" srcId="{BBA93A64-D430-4137-9326-C56D28F98C8F}" destId="{CC04FAE6-3264-4E33-8BB5-E9B8B2403D46}" srcOrd="1" destOrd="0" presId="urn:microsoft.com/office/officeart/2005/8/layout/hierarchy3"/>
    <dgm:cxn modelId="{BB9BFE3F-75C0-41F1-BAAF-A1CB4305F6E4}" type="presParOf" srcId="{CC04FAE6-3264-4E33-8BB5-E9B8B2403D46}" destId="{AC13B650-31CF-4A4F-8AF9-2F5F60F9B269}" srcOrd="0" destOrd="0" presId="urn:microsoft.com/office/officeart/2005/8/layout/hierarchy3"/>
    <dgm:cxn modelId="{33774143-CE2B-4B2D-A11E-C23A4E3349EF}" type="presParOf" srcId="{AC13B650-31CF-4A4F-8AF9-2F5F60F9B269}" destId="{C3B5BAEF-0FAD-43C6-A767-06A7DC74719A}" srcOrd="0" destOrd="0" presId="urn:microsoft.com/office/officeart/2005/8/layout/hierarchy3"/>
    <dgm:cxn modelId="{9B89C6DA-2275-4475-A013-BFC7A0850915}" type="presParOf" srcId="{AC13B650-31CF-4A4F-8AF9-2F5F60F9B269}" destId="{DB0AC90B-2022-4CFF-A164-0DC853204C49}" srcOrd="1" destOrd="0" presId="urn:microsoft.com/office/officeart/2005/8/layout/hierarchy3"/>
    <dgm:cxn modelId="{F8115088-C354-43E5-8AC2-B824314A47B5}" type="presParOf" srcId="{CC04FAE6-3264-4E33-8BB5-E9B8B2403D46}" destId="{EA564A91-E8CE-4299-86E7-A7A6524CC116}" srcOrd="1" destOrd="0" presId="urn:microsoft.com/office/officeart/2005/8/layout/hierarchy3"/>
    <dgm:cxn modelId="{1D9FA0B0-2D6A-441E-BBE1-E27E9043B9C6}" type="presParOf" srcId="{EA564A91-E8CE-4299-86E7-A7A6524CC116}" destId="{A8D1E3AC-6DFD-4AD6-BFA0-D9F6826B1A13}" srcOrd="0" destOrd="0" presId="urn:microsoft.com/office/officeart/2005/8/layout/hierarchy3"/>
    <dgm:cxn modelId="{B3045226-813B-4D95-B32E-BB213C052E0A}" type="presParOf" srcId="{EA564A91-E8CE-4299-86E7-A7A6524CC116}" destId="{2DBA48B9-16DA-4B03-872C-C96DA3A2E453}" srcOrd="1" destOrd="0" presId="urn:microsoft.com/office/officeart/2005/8/layout/hierarchy3"/>
    <dgm:cxn modelId="{396652BD-7EDA-4372-9FC9-D270E720A81C}" type="presParOf" srcId="{EA564A91-E8CE-4299-86E7-A7A6524CC116}" destId="{E2DAE91C-DF11-4F7B-8A88-205E6637F05F}" srcOrd="2" destOrd="0" presId="urn:microsoft.com/office/officeart/2005/8/layout/hierarchy3"/>
    <dgm:cxn modelId="{0E769EC9-80D4-4039-9CEB-A84234341957}" type="presParOf" srcId="{EA564A91-E8CE-4299-86E7-A7A6524CC116}" destId="{7B6ADC14-F02B-41E2-B8E8-E606F82782B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2F6C02-586B-49CB-998B-4472C44AF85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201E94-70C0-4F4B-9206-0950A265FCC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FE379FB-8350-4293-8DB9-6412FB2FDE79}" type="parTrans" cxnId="{CA0433AA-7CFB-4293-8136-93000B818DEE}">
      <dgm:prSet/>
      <dgm:spPr/>
      <dgm:t>
        <a:bodyPr/>
        <a:lstStyle/>
        <a:p>
          <a:endParaRPr lang="ru-RU"/>
        </a:p>
      </dgm:t>
    </dgm:pt>
    <dgm:pt modelId="{555C4DC7-B564-44D4-8902-AD0918769141}" type="sibTrans" cxnId="{CA0433AA-7CFB-4293-8136-93000B818DEE}">
      <dgm:prSet/>
      <dgm:spPr/>
      <dgm:t>
        <a:bodyPr/>
        <a:lstStyle/>
        <a:p>
          <a:endParaRPr lang="ru-RU"/>
        </a:p>
      </dgm:t>
    </dgm:pt>
    <dgm:pt modelId="{BDE0E163-0F4F-40E0-A42C-84EBB323F10F}">
      <dgm:prSet phldrT="[Текст]"/>
      <dgm:spPr/>
      <dgm:t>
        <a:bodyPr/>
        <a:lstStyle/>
        <a:p>
          <a:r>
            <a:rPr lang="ru-RU" dirty="0" smtClean="0"/>
            <a:t>Повышающий коэффициент  специфики 1,8 к базовой ставке</a:t>
          </a:r>
          <a:endParaRPr lang="ru-RU" dirty="0"/>
        </a:p>
      </dgm:t>
    </dgm:pt>
    <dgm:pt modelId="{9CB8C4F4-FDF4-433C-B56E-C2639747A71E}" type="parTrans" cxnId="{13172676-BFF5-464C-995D-3C0C0645121C}">
      <dgm:prSet/>
      <dgm:spPr/>
      <dgm:t>
        <a:bodyPr/>
        <a:lstStyle/>
        <a:p>
          <a:endParaRPr lang="ru-RU"/>
        </a:p>
      </dgm:t>
    </dgm:pt>
    <dgm:pt modelId="{276F49F7-7B79-483E-9C5B-003A1B42C092}" type="sibTrans" cxnId="{13172676-BFF5-464C-995D-3C0C0645121C}">
      <dgm:prSet/>
      <dgm:spPr/>
      <dgm:t>
        <a:bodyPr/>
        <a:lstStyle/>
        <a:p>
          <a:endParaRPr lang="ru-RU"/>
        </a:p>
      </dgm:t>
    </dgm:pt>
    <dgm:pt modelId="{B3E181FF-3ABC-4196-89E2-C4EB8F532D23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0037BB1-0E66-405B-8BD0-2193DE499597}" type="parTrans" cxnId="{C83C7352-E865-4B10-8DBA-460C6CCAAC4C}">
      <dgm:prSet/>
      <dgm:spPr/>
      <dgm:t>
        <a:bodyPr/>
        <a:lstStyle/>
        <a:p>
          <a:endParaRPr lang="ru-RU"/>
        </a:p>
      </dgm:t>
    </dgm:pt>
    <dgm:pt modelId="{ABBD8DC8-12A0-4AA6-80FD-786FD2FB131A}" type="sibTrans" cxnId="{C83C7352-E865-4B10-8DBA-460C6CCAAC4C}">
      <dgm:prSet/>
      <dgm:spPr/>
      <dgm:t>
        <a:bodyPr/>
        <a:lstStyle/>
        <a:p>
          <a:endParaRPr lang="ru-RU"/>
        </a:p>
      </dgm:t>
    </dgm:pt>
    <dgm:pt modelId="{11FDDD37-7307-410E-A2AD-EECAA8EB7660}">
      <dgm:prSet phldrT="[Текст]"/>
      <dgm:spPr/>
      <dgm:t>
        <a:bodyPr/>
        <a:lstStyle/>
        <a:p>
          <a:r>
            <a:rPr lang="ru-RU" dirty="0" smtClean="0"/>
            <a:t>Единовременная выплата в сумме 20000 рублей (среднее профессиональное образование) и 40000 рублей (высшее профессиональное образование)</a:t>
          </a:r>
          <a:endParaRPr lang="ru-RU" dirty="0"/>
        </a:p>
      </dgm:t>
    </dgm:pt>
    <dgm:pt modelId="{26E29794-CC8A-49A9-BB35-E02109E18909}" type="parTrans" cxnId="{FAF65189-2F50-476A-95DB-C6F0DAD0A80D}">
      <dgm:prSet/>
      <dgm:spPr/>
      <dgm:t>
        <a:bodyPr/>
        <a:lstStyle/>
        <a:p>
          <a:endParaRPr lang="ru-RU"/>
        </a:p>
      </dgm:t>
    </dgm:pt>
    <dgm:pt modelId="{62C96150-DF8C-44E3-951E-81CA70BC94B0}" type="sibTrans" cxnId="{FAF65189-2F50-476A-95DB-C6F0DAD0A80D}">
      <dgm:prSet/>
      <dgm:spPr/>
      <dgm:t>
        <a:bodyPr/>
        <a:lstStyle/>
        <a:p>
          <a:endParaRPr lang="ru-RU"/>
        </a:p>
      </dgm:t>
    </dgm:pt>
    <dgm:pt modelId="{754D9819-F192-4380-A048-6E3B94C2DE75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5855065C-3A19-4159-8564-C726482814F5}" type="parTrans" cxnId="{C0EE4C4B-0A5D-4854-8848-351993DC8086}">
      <dgm:prSet/>
      <dgm:spPr/>
      <dgm:t>
        <a:bodyPr/>
        <a:lstStyle/>
        <a:p>
          <a:endParaRPr lang="ru-RU"/>
        </a:p>
      </dgm:t>
    </dgm:pt>
    <dgm:pt modelId="{C7AF1D50-861E-4A92-B15C-101B7A2F7621}" type="sibTrans" cxnId="{C0EE4C4B-0A5D-4854-8848-351993DC8086}">
      <dgm:prSet/>
      <dgm:spPr/>
      <dgm:t>
        <a:bodyPr/>
        <a:lstStyle/>
        <a:p>
          <a:endParaRPr lang="ru-RU"/>
        </a:p>
      </dgm:t>
    </dgm:pt>
    <dgm:pt modelId="{3121A9C9-C7C4-42AD-92B9-8AFA15BAC810}">
      <dgm:prSet phldrT="[Текст]"/>
      <dgm:spPr/>
      <dgm:t>
        <a:bodyPr/>
        <a:lstStyle/>
        <a:p>
          <a:r>
            <a:rPr lang="ru-RU" dirty="0" smtClean="0"/>
            <a:t>Компенсация за </a:t>
          </a:r>
          <a:r>
            <a:rPr lang="ru-RU" dirty="0" err="1" smtClean="0"/>
            <a:t>найм</a:t>
          </a:r>
          <a:r>
            <a:rPr lang="ru-RU" dirty="0" smtClean="0"/>
            <a:t> жилых помещений</a:t>
          </a:r>
          <a:endParaRPr lang="ru-RU" dirty="0"/>
        </a:p>
      </dgm:t>
    </dgm:pt>
    <dgm:pt modelId="{DA91DCD7-E7AF-4A3A-ABBF-CC933E9C238A}" type="parTrans" cxnId="{D4AD928E-6BAC-495D-B0BC-532CFEC9BA61}">
      <dgm:prSet/>
      <dgm:spPr/>
      <dgm:t>
        <a:bodyPr/>
        <a:lstStyle/>
        <a:p>
          <a:endParaRPr lang="ru-RU"/>
        </a:p>
      </dgm:t>
    </dgm:pt>
    <dgm:pt modelId="{F2655CC2-3FA8-4E52-B60A-72ACB451D427}" type="sibTrans" cxnId="{D4AD928E-6BAC-495D-B0BC-532CFEC9BA61}">
      <dgm:prSet/>
      <dgm:spPr/>
      <dgm:t>
        <a:bodyPr/>
        <a:lstStyle/>
        <a:p>
          <a:endParaRPr lang="ru-RU"/>
        </a:p>
      </dgm:t>
    </dgm:pt>
    <dgm:pt modelId="{35FACEC0-CA42-4E47-91DC-5CBF5B145DCD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394CA95D-30D0-43C0-B7E4-BD4C3D576AAD}" type="parTrans" cxnId="{2648A687-86A0-4F55-AB86-291866115F21}">
      <dgm:prSet/>
      <dgm:spPr/>
    </dgm:pt>
    <dgm:pt modelId="{CC56BFBA-76E6-407D-88B0-66A617B41F28}" type="sibTrans" cxnId="{2648A687-86A0-4F55-AB86-291866115F21}">
      <dgm:prSet/>
      <dgm:spPr/>
    </dgm:pt>
    <dgm:pt modelId="{0FA61E30-DC11-4679-80A4-6F662BD57452}">
      <dgm:prSet/>
      <dgm:spPr/>
      <dgm:t>
        <a:bodyPr/>
        <a:lstStyle/>
        <a:p>
          <a:r>
            <a:rPr lang="ru-RU" dirty="0" smtClean="0"/>
            <a:t>Денежная компенсация расходов по проезду до места работы и обратно</a:t>
          </a:r>
          <a:endParaRPr lang="ru-RU" dirty="0"/>
        </a:p>
      </dgm:t>
    </dgm:pt>
    <dgm:pt modelId="{EFB291B6-8E6D-4665-BB50-61E5E1EB142D}" type="parTrans" cxnId="{3C86CE81-1D34-40A2-86F8-5457315EA39B}">
      <dgm:prSet/>
      <dgm:spPr/>
    </dgm:pt>
    <dgm:pt modelId="{CD53931C-9A22-4C68-9A4E-446786BE6F29}" type="sibTrans" cxnId="{3C86CE81-1D34-40A2-86F8-5457315EA39B}">
      <dgm:prSet/>
      <dgm:spPr/>
    </dgm:pt>
    <dgm:pt modelId="{3276147E-010F-4870-829C-F0C2A4B01FA5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36C710D7-D72C-4671-B904-6567E2B93EB5}" type="parTrans" cxnId="{D9DD4AE0-2462-4FA1-947B-B23FD15F328D}">
      <dgm:prSet/>
      <dgm:spPr/>
    </dgm:pt>
    <dgm:pt modelId="{EB20D7EA-0739-4F8E-959B-CF5E60C2A88D}" type="sibTrans" cxnId="{D9DD4AE0-2462-4FA1-947B-B23FD15F328D}">
      <dgm:prSet/>
      <dgm:spPr/>
    </dgm:pt>
    <dgm:pt modelId="{B2AF197D-9B65-4E5E-B6F9-9410399242EF}">
      <dgm:prSet/>
      <dgm:spPr/>
      <dgm:t>
        <a:bodyPr/>
        <a:lstStyle/>
        <a:p>
          <a:r>
            <a:rPr lang="ru-RU" dirty="0" smtClean="0"/>
            <a:t>Льготы по оплате жилого помещения, отопления и освещения</a:t>
          </a:r>
          <a:endParaRPr lang="ru-RU" dirty="0"/>
        </a:p>
      </dgm:t>
    </dgm:pt>
    <dgm:pt modelId="{AF04578F-ED6B-4E00-A708-24277EE2679F}" type="parTrans" cxnId="{C12EC250-024F-4D99-9D57-BD38CDE3D3CF}">
      <dgm:prSet/>
      <dgm:spPr/>
    </dgm:pt>
    <dgm:pt modelId="{5F8EF66A-B451-46C2-B197-8A8582DFCBFC}" type="sibTrans" cxnId="{C12EC250-024F-4D99-9D57-BD38CDE3D3CF}">
      <dgm:prSet/>
      <dgm:spPr/>
    </dgm:pt>
    <dgm:pt modelId="{9037E2EB-A958-49AF-AEA7-B246725CB10F}">
      <dgm:prSet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5F922C8B-08BD-4266-8829-8EE2608F299F}" type="parTrans" cxnId="{DB332A7D-B56F-4511-9CE0-1635D2C737F1}">
      <dgm:prSet/>
      <dgm:spPr/>
    </dgm:pt>
    <dgm:pt modelId="{D6B8C37A-4ED3-4158-BFD6-CCA78703FF63}" type="sibTrans" cxnId="{DB332A7D-B56F-4511-9CE0-1635D2C737F1}">
      <dgm:prSet/>
      <dgm:spPr/>
    </dgm:pt>
    <dgm:pt modelId="{2F689FFE-A47D-42E4-BD01-060484F7459C}">
      <dgm:prSet/>
      <dgm:spPr/>
      <dgm:t>
        <a:bodyPr/>
        <a:lstStyle/>
        <a:p>
          <a:r>
            <a:rPr lang="ru-RU" dirty="0" smtClean="0"/>
            <a:t> Программа «Земский учитель»</a:t>
          </a:r>
          <a:endParaRPr lang="ru-RU" dirty="0"/>
        </a:p>
      </dgm:t>
    </dgm:pt>
    <dgm:pt modelId="{4D9D6D5D-5B2D-4653-AD63-1D851BBAADA4}" type="parTrans" cxnId="{D2459ED7-B6C1-48C5-B404-0C8AD48A1717}">
      <dgm:prSet/>
      <dgm:spPr/>
    </dgm:pt>
    <dgm:pt modelId="{7D223F22-1A0E-4D68-8C8E-1723CD354F18}" type="sibTrans" cxnId="{D2459ED7-B6C1-48C5-B404-0C8AD48A1717}">
      <dgm:prSet/>
      <dgm:spPr/>
    </dgm:pt>
    <dgm:pt modelId="{9D5BED0D-E295-4276-91CD-C605F3EF187C}" type="pres">
      <dgm:prSet presAssocID="{7D2F6C02-586B-49CB-998B-4472C44AF85E}" presName="linearFlow" presStyleCnt="0">
        <dgm:presLayoutVars>
          <dgm:dir/>
          <dgm:animLvl val="lvl"/>
          <dgm:resizeHandles val="exact"/>
        </dgm:presLayoutVars>
      </dgm:prSet>
      <dgm:spPr/>
    </dgm:pt>
    <dgm:pt modelId="{844FF188-0E2B-4D73-8B7D-C022E982124A}" type="pres">
      <dgm:prSet presAssocID="{E2201E94-70C0-4F4B-9206-0950A265FCCD}" presName="composite" presStyleCnt="0"/>
      <dgm:spPr/>
    </dgm:pt>
    <dgm:pt modelId="{91F98F99-A6EB-482A-B055-95676418614D}" type="pres">
      <dgm:prSet presAssocID="{E2201E94-70C0-4F4B-9206-0950A265FCCD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B19BD45B-C484-45DC-9E6D-0C1331A9787A}" type="pres">
      <dgm:prSet presAssocID="{E2201E94-70C0-4F4B-9206-0950A265FCC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62E8C-8CCE-4FCA-8BE0-59CA7196B2CD}" type="pres">
      <dgm:prSet presAssocID="{555C4DC7-B564-44D4-8902-AD0918769141}" presName="sp" presStyleCnt="0"/>
      <dgm:spPr/>
    </dgm:pt>
    <dgm:pt modelId="{1DF444BA-2C1E-4C2C-BFBB-9A3593D2E5AF}" type="pres">
      <dgm:prSet presAssocID="{B3E181FF-3ABC-4196-89E2-C4EB8F532D23}" presName="composite" presStyleCnt="0"/>
      <dgm:spPr/>
    </dgm:pt>
    <dgm:pt modelId="{D830CCF9-30D6-4CF3-8AA2-B409D5AA8AE9}" type="pres">
      <dgm:prSet presAssocID="{B3E181FF-3ABC-4196-89E2-C4EB8F532D23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4444610D-EBBA-4251-B847-504BA5B0DFA4}" type="pres">
      <dgm:prSet presAssocID="{B3E181FF-3ABC-4196-89E2-C4EB8F532D23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17BD2-EF1A-4C1E-91FA-C3ABDCED62D6}" type="pres">
      <dgm:prSet presAssocID="{ABBD8DC8-12A0-4AA6-80FD-786FD2FB131A}" presName="sp" presStyleCnt="0"/>
      <dgm:spPr/>
    </dgm:pt>
    <dgm:pt modelId="{CDCBDB0E-56FC-44A4-A086-9C93EB281640}" type="pres">
      <dgm:prSet presAssocID="{754D9819-F192-4380-A048-6E3B94C2DE75}" presName="composite" presStyleCnt="0"/>
      <dgm:spPr/>
    </dgm:pt>
    <dgm:pt modelId="{29B6E744-95C2-4AA5-8E80-EADE46FEFFE0}" type="pres">
      <dgm:prSet presAssocID="{754D9819-F192-4380-A048-6E3B94C2DE75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DB39BD61-4A8A-47EE-B6C1-EBD45C8A69B0}" type="pres">
      <dgm:prSet presAssocID="{754D9819-F192-4380-A048-6E3B94C2DE75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B7D57-C77E-443A-9493-667A2A064614}" type="pres">
      <dgm:prSet presAssocID="{C7AF1D50-861E-4A92-B15C-101B7A2F7621}" presName="sp" presStyleCnt="0"/>
      <dgm:spPr/>
    </dgm:pt>
    <dgm:pt modelId="{7CC83D75-975F-442A-ABF0-61022273B9E9}" type="pres">
      <dgm:prSet presAssocID="{35FACEC0-CA42-4E47-91DC-5CBF5B145DCD}" presName="composite" presStyleCnt="0"/>
      <dgm:spPr/>
    </dgm:pt>
    <dgm:pt modelId="{DFF843A2-9DFE-46D3-9CD6-6898EDDEB6D1}" type="pres">
      <dgm:prSet presAssocID="{35FACEC0-CA42-4E47-91DC-5CBF5B145DCD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842909C5-FF3B-445B-8E81-BC103174D0CE}" type="pres">
      <dgm:prSet presAssocID="{35FACEC0-CA42-4E47-91DC-5CBF5B145DCD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BC5E5-B80C-40AE-8C88-6271FA51BC35}" type="pres">
      <dgm:prSet presAssocID="{CC56BFBA-76E6-407D-88B0-66A617B41F28}" presName="sp" presStyleCnt="0"/>
      <dgm:spPr/>
    </dgm:pt>
    <dgm:pt modelId="{B2ADD287-5376-4A14-9181-0309C0E2525C}" type="pres">
      <dgm:prSet presAssocID="{3276147E-010F-4870-829C-F0C2A4B01FA5}" presName="composite" presStyleCnt="0"/>
      <dgm:spPr/>
    </dgm:pt>
    <dgm:pt modelId="{CA16F819-20BC-4DDE-8A9B-EA17BCBCFCFA}" type="pres">
      <dgm:prSet presAssocID="{3276147E-010F-4870-829C-F0C2A4B01FA5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3A28C3D8-4733-4C3D-A388-68D8EFB6AB8E}" type="pres">
      <dgm:prSet presAssocID="{3276147E-010F-4870-829C-F0C2A4B01FA5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815AC-AC80-4ACE-A8A9-96E0CED206B6}" type="pres">
      <dgm:prSet presAssocID="{EB20D7EA-0739-4F8E-959B-CF5E60C2A88D}" presName="sp" presStyleCnt="0"/>
      <dgm:spPr/>
    </dgm:pt>
    <dgm:pt modelId="{97CC17DB-E55C-4799-80A3-AB7424074A25}" type="pres">
      <dgm:prSet presAssocID="{9037E2EB-A958-49AF-AEA7-B246725CB10F}" presName="composite" presStyleCnt="0"/>
      <dgm:spPr/>
    </dgm:pt>
    <dgm:pt modelId="{AC430396-9C36-4485-9F8D-75604FCC730C}" type="pres">
      <dgm:prSet presAssocID="{9037E2EB-A958-49AF-AEA7-B246725CB10F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441F5629-2941-44F2-A3CA-1F895A89F775}" type="pres">
      <dgm:prSet presAssocID="{9037E2EB-A958-49AF-AEA7-B246725CB10F}" presName="descendantText" presStyleLbl="alignAcc1" presStyleIdx="5" presStyleCnt="6" custLinFactNeighborX="350" custLinFactNeighborY="-8203">
        <dgm:presLayoutVars>
          <dgm:bulletEnabled val="1"/>
        </dgm:presLayoutVars>
      </dgm:prSet>
      <dgm:spPr/>
    </dgm:pt>
  </dgm:ptLst>
  <dgm:cxnLst>
    <dgm:cxn modelId="{13172676-BFF5-464C-995D-3C0C0645121C}" srcId="{E2201E94-70C0-4F4B-9206-0950A265FCCD}" destId="{BDE0E163-0F4F-40E0-A42C-84EBB323F10F}" srcOrd="0" destOrd="0" parTransId="{9CB8C4F4-FDF4-433C-B56E-C2639747A71E}" sibTransId="{276F49F7-7B79-483E-9C5B-003A1B42C092}"/>
    <dgm:cxn modelId="{D2459ED7-B6C1-48C5-B404-0C8AD48A1717}" srcId="{9037E2EB-A958-49AF-AEA7-B246725CB10F}" destId="{2F689FFE-A47D-42E4-BD01-060484F7459C}" srcOrd="0" destOrd="0" parTransId="{4D9D6D5D-5B2D-4653-AD63-1D851BBAADA4}" sibTransId="{7D223F22-1A0E-4D68-8C8E-1723CD354F18}"/>
    <dgm:cxn modelId="{06541C37-BFDC-4288-9125-2834E53D2DEA}" type="presOf" srcId="{B3E181FF-3ABC-4196-89E2-C4EB8F532D23}" destId="{D830CCF9-30D6-4CF3-8AA2-B409D5AA8AE9}" srcOrd="0" destOrd="0" presId="urn:microsoft.com/office/officeart/2005/8/layout/chevron2"/>
    <dgm:cxn modelId="{9A5540D8-BA60-4620-B89D-E2D64FC7CABA}" type="presOf" srcId="{35FACEC0-CA42-4E47-91DC-5CBF5B145DCD}" destId="{DFF843A2-9DFE-46D3-9CD6-6898EDDEB6D1}" srcOrd="0" destOrd="0" presId="urn:microsoft.com/office/officeart/2005/8/layout/chevron2"/>
    <dgm:cxn modelId="{4200C9B5-C44D-4F96-93DF-9238078FA925}" type="presOf" srcId="{B2AF197D-9B65-4E5E-B6F9-9410399242EF}" destId="{3A28C3D8-4733-4C3D-A388-68D8EFB6AB8E}" srcOrd="0" destOrd="0" presId="urn:microsoft.com/office/officeart/2005/8/layout/chevron2"/>
    <dgm:cxn modelId="{158F4E38-E8B7-4834-86E1-4E8DEE029ABC}" type="presOf" srcId="{3276147E-010F-4870-829C-F0C2A4B01FA5}" destId="{CA16F819-20BC-4DDE-8A9B-EA17BCBCFCFA}" srcOrd="0" destOrd="0" presId="urn:microsoft.com/office/officeart/2005/8/layout/chevron2"/>
    <dgm:cxn modelId="{C12EC250-024F-4D99-9D57-BD38CDE3D3CF}" srcId="{3276147E-010F-4870-829C-F0C2A4B01FA5}" destId="{B2AF197D-9B65-4E5E-B6F9-9410399242EF}" srcOrd="0" destOrd="0" parTransId="{AF04578F-ED6B-4E00-A708-24277EE2679F}" sibTransId="{5F8EF66A-B451-46C2-B197-8A8582DFCBFC}"/>
    <dgm:cxn modelId="{3C86CE81-1D34-40A2-86F8-5457315EA39B}" srcId="{35FACEC0-CA42-4E47-91DC-5CBF5B145DCD}" destId="{0FA61E30-DC11-4679-80A4-6F662BD57452}" srcOrd="0" destOrd="0" parTransId="{EFB291B6-8E6D-4665-BB50-61E5E1EB142D}" sibTransId="{CD53931C-9A22-4C68-9A4E-446786BE6F29}"/>
    <dgm:cxn modelId="{DB332A7D-B56F-4511-9CE0-1635D2C737F1}" srcId="{7D2F6C02-586B-49CB-998B-4472C44AF85E}" destId="{9037E2EB-A958-49AF-AEA7-B246725CB10F}" srcOrd="5" destOrd="0" parTransId="{5F922C8B-08BD-4266-8829-8EE2608F299F}" sibTransId="{D6B8C37A-4ED3-4158-BFD6-CCA78703FF63}"/>
    <dgm:cxn modelId="{6324FA28-9724-4998-9C0E-6664BF0F8D9F}" type="presOf" srcId="{754D9819-F192-4380-A048-6E3B94C2DE75}" destId="{29B6E744-95C2-4AA5-8E80-EADE46FEFFE0}" srcOrd="0" destOrd="0" presId="urn:microsoft.com/office/officeart/2005/8/layout/chevron2"/>
    <dgm:cxn modelId="{CA0433AA-7CFB-4293-8136-93000B818DEE}" srcId="{7D2F6C02-586B-49CB-998B-4472C44AF85E}" destId="{E2201E94-70C0-4F4B-9206-0950A265FCCD}" srcOrd="0" destOrd="0" parTransId="{FFE379FB-8350-4293-8DB9-6412FB2FDE79}" sibTransId="{555C4DC7-B564-44D4-8902-AD0918769141}"/>
    <dgm:cxn modelId="{E0D79EC1-1F5F-4188-AA0B-767DEEE55E9A}" type="presOf" srcId="{0FA61E30-DC11-4679-80A4-6F662BD57452}" destId="{842909C5-FF3B-445B-8E81-BC103174D0CE}" srcOrd="0" destOrd="0" presId="urn:microsoft.com/office/officeart/2005/8/layout/chevron2"/>
    <dgm:cxn modelId="{E995805E-8B7E-4123-8C54-C8CB169F7E29}" type="presOf" srcId="{7D2F6C02-586B-49CB-998B-4472C44AF85E}" destId="{9D5BED0D-E295-4276-91CD-C605F3EF187C}" srcOrd="0" destOrd="0" presId="urn:microsoft.com/office/officeart/2005/8/layout/chevron2"/>
    <dgm:cxn modelId="{2648A687-86A0-4F55-AB86-291866115F21}" srcId="{7D2F6C02-586B-49CB-998B-4472C44AF85E}" destId="{35FACEC0-CA42-4E47-91DC-5CBF5B145DCD}" srcOrd="3" destOrd="0" parTransId="{394CA95D-30D0-43C0-B7E4-BD4C3D576AAD}" sibTransId="{CC56BFBA-76E6-407D-88B0-66A617B41F28}"/>
    <dgm:cxn modelId="{BF50CC72-ADAF-438F-A1C7-CD2F99ACBE36}" type="presOf" srcId="{BDE0E163-0F4F-40E0-A42C-84EBB323F10F}" destId="{B19BD45B-C484-45DC-9E6D-0C1331A9787A}" srcOrd="0" destOrd="0" presId="urn:microsoft.com/office/officeart/2005/8/layout/chevron2"/>
    <dgm:cxn modelId="{D9DD4AE0-2462-4FA1-947B-B23FD15F328D}" srcId="{7D2F6C02-586B-49CB-998B-4472C44AF85E}" destId="{3276147E-010F-4870-829C-F0C2A4B01FA5}" srcOrd="4" destOrd="0" parTransId="{36C710D7-D72C-4671-B904-6567E2B93EB5}" sibTransId="{EB20D7EA-0739-4F8E-959B-CF5E60C2A88D}"/>
    <dgm:cxn modelId="{FAF65189-2F50-476A-95DB-C6F0DAD0A80D}" srcId="{B3E181FF-3ABC-4196-89E2-C4EB8F532D23}" destId="{11FDDD37-7307-410E-A2AD-EECAA8EB7660}" srcOrd="0" destOrd="0" parTransId="{26E29794-CC8A-49A9-BB35-E02109E18909}" sibTransId="{62C96150-DF8C-44E3-951E-81CA70BC94B0}"/>
    <dgm:cxn modelId="{C83C7352-E865-4B10-8DBA-460C6CCAAC4C}" srcId="{7D2F6C02-586B-49CB-998B-4472C44AF85E}" destId="{B3E181FF-3ABC-4196-89E2-C4EB8F532D23}" srcOrd="1" destOrd="0" parTransId="{10037BB1-0E66-405B-8BD0-2193DE499597}" sibTransId="{ABBD8DC8-12A0-4AA6-80FD-786FD2FB131A}"/>
    <dgm:cxn modelId="{2C97F4BC-72EC-4239-AAAD-74868994E4EC}" type="presOf" srcId="{11FDDD37-7307-410E-A2AD-EECAA8EB7660}" destId="{4444610D-EBBA-4251-B847-504BA5B0DFA4}" srcOrd="0" destOrd="0" presId="urn:microsoft.com/office/officeart/2005/8/layout/chevron2"/>
    <dgm:cxn modelId="{9AF4509F-D2D5-4D2A-8B16-D699E838842F}" type="presOf" srcId="{3121A9C9-C7C4-42AD-92B9-8AFA15BAC810}" destId="{DB39BD61-4A8A-47EE-B6C1-EBD45C8A69B0}" srcOrd="0" destOrd="0" presId="urn:microsoft.com/office/officeart/2005/8/layout/chevron2"/>
    <dgm:cxn modelId="{893989FB-8136-46C2-B036-6D2CB3B53FB5}" type="presOf" srcId="{9037E2EB-A958-49AF-AEA7-B246725CB10F}" destId="{AC430396-9C36-4485-9F8D-75604FCC730C}" srcOrd="0" destOrd="0" presId="urn:microsoft.com/office/officeart/2005/8/layout/chevron2"/>
    <dgm:cxn modelId="{A233F357-7E6C-4019-8A02-B2985D873F89}" type="presOf" srcId="{2F689FFE-A47D-42E4-BD01-060484F7459C}" destId="{441F5629-2941-44F2-A3CA-1F895A89F775}" srcOrd="0" destOrd="0" presId="urn:microsoft.com/office/officeart/2005/8/layout/chevron2"/>
    <dgm:cxn modelId="{D4AD928E-6BAC-495D-B0BC-532CFEC9BA61}" srcId="{754D9819-F192-4380-A048-6E3B94C2DE75}" destId="{3121A9C9-C7C4-42AD-92B9-8AFA15BAC810}" srcOrd="0" destOrd="0" parTransId="{DA91DCD7-E7AF-4A3A-ABBF-CC933E9C238A}" sibTransId="{F2655CC2-3FA8-4E52-B60A-72ACB451D427}"/>
    <dgm:cxn modelId="{9EE8A2D0-66AC-4ABF-8DF0-7AC27754BA8E}" type="presOf" srcId="{E2201E94-70C0-4F4B-9206-0950A265FCCD}" destId="{91F98F99-A6EB-482A-B055-95676418614D}" srcOrd="0" destOrd="0" presId="urn:microsoft.com/office/officeart/2005/8/layout/chevron2"/>
    <dgm:cxn modelId="{C0EE4C4B-0A5D-4854-8848-351993DC8086}" srcId="{7D2F6C02-586B-49CB-998B-4472C44AF85E}" destId="{754D9819-F192-4380-A048-6E3B94C2DE75}" srcOrd="2" destOrd="0" parTransId="{5855065C-3A19-4159-8564-C726482814F5}" sibTransId="{C7AF1D50-861E-4A92-B15C-101B7A2F7621}"/>
    <dgm:cxn modelId="{C0508BBF-81EB-4B60-8798-B21D16DAA6F4}" type="presParOf" srcId="{9D5BED0D-E295-4276-91CD-C605F3EF187C}" destId="{844FF188-0E2B-4D73-8B7D-C022E982124A}" srcOrd="0" destOrd="0" presId="urn:microsoft.com/office/officeart/2005/8/layout/chevron2"/>
    <dgm:cxn modelId="{FF493340-CF83-4367-90E3-7D65CA5945DA}" type="presParOf" srcId="{844FF188-0E2B-4D73-8B7D-C022E982124A}" destId="{91F98F99-A6EB-482A-B055-95676418614D}" srcOrd="0" destOrd="0" presId="urn:microsoft.com/office/officeart/2005/8/layout/chevron2"/>
    <dgm:cxn modelId="{90AA1097-4F54-4C77-9702-2395B86C4002}" type="presParOf" srcId="{844FF188-0E2B-4D73-8B7D-C022E982124A}" destId="{B19BD45B-C484-45DC-9E6D-0C1331A9787A}" srcOrd="1" destOrd="0" presId="urn:microsoft.com/office/officeart/2005/8/layout/chevron2"/>
    <dgm:cxn modelId="{6CD98B53-5A4E-46FA-B544-9679F993EA8F}" type="presParOf" srcId="{9D5BED0D-E295-4276-91CD-C605F3EF187C}" destId="{3CE62E8C-8CCE-4FCA-8BE0-59CA7196B2CD}" srcOrd="1" destOrd="0" presId="urn:microsoft.com/office/officeart/2005/8/layout/chevron2"/>
    <dgm:cxn modelId="{A88EB166-236C-41B9-9122-3CC297D08BE2}" type="presParOf" srcId="{9D5BED0D-E295-4276-91CD-C605F3EF187C}" destId="{1DF444BA-2C1E-4C2C-BFBB-9A3593D2E5AF}" srcOrd="2" destOrd="0" presId="urn:microsoft.com/office/officeart/2005/8/layout/chevron2"/>
    <dgm:cxn modelId="{AD5CD849-9FFB-4EDB-B162-483E4AE5DB58}" type="presParOf" srcId="{1DF444BA-2C1E-4C2C-BFBB-9A3593D2E5AF}" destId="{D830CCF9-30D6-4CF3-8AA2-B409D5AA8AE9}" srcOrd="0" destOrd="0" presId="urn:microsoft.com/office/officeart/2005/8/layout/chevron2"/>
    <dgm:cxn modelId="{0182FDDB-54D1-475F-9972-4D90C173E126}" type="presParOf" srcId="{1DF444BA-2C1E-4C2C-BFBB-9A3593D2E5AF}" destId="{4444610D-EBBA-4251-B847-504BA5B0DFA4}" srcOrd="1" destOrd="0" presId="urn:microsoft.com/office/officeart/2005/8/layout/chevron2"/>
    <dgm:cxn modelId="{1EA57331-8DC9-4C5D-A6FE-51C6E060139E}" type="presParOf" srcId="{9D5BED0D-E295-4276-91CD-C605F3EF187C}" destId="{A0D17BD2-EF1A-4C1E-91FA-C3ABDCED62D6}" srcOrd="3" destOrd="0" presId="urn:microsoft.com/office/officeart/2005/8/layout/chevron2"/>
    <dgm:cxn modelId="{0A279071-03E4-4775-90D4-C994CEDB4CAC}" type="presParOf" srcId="{9D5BED0D-E295-4276-91CD-C605F3EF187C}" destId="{CDCBDB0E-56FC-44A4-A086-9C93EB281640}" srcOrd="4" destOrd="0" presId="urn:microsoft.com/office/officeart/2005/8/layout/chevron2"/>
    <dgm:cxn modelId="{7D46E6D8-262D-43CE-B8D6-1867576252A1}" type="presParOf" srcId="{CDCBDB0E-56FC-44A4-A086-9C93EB281640}" destId="{29B6E744-95C2-4AA5-8E80-EADE46FEFFE0}" srcOrd="0" destOrd="0" presId="urn:microsoft.com/office/officeart/2005/8/layout/chevron2"/>
    <dgm:cxn modelId="{D73A10E4-0588-4159-9422-970DEDC559BF}" type="presParOf" srcId="{CDCBDB0E-56FC-44A4-A086-9C93EB281640}" destId="{DB39BD61-4A8A-47EE-B6C1-EBD45C8A69B0}" srcOrd="1" destOrd="0" presId="urn:microsoft.com/office/officeart/2005/8/layout/chevron2"/>
    <dgm:cxn modelId="{8396E0D7-A978-4EF9-8934-ABF05AC9C0E0}" type="presParOf" srcId="{9D5BED0D-E295-4276-91CD-C605F3EF187C}" destId="{F94B7D57-C77E-443A-9493-667A2A064614}" srcOrd="5" destOrd="0" presId="urn:microsoft.com/office/officeart/2005/8/layout/chevron2"/>
    <dgm:cxn modelId="{20C411CC-541A-4F1A-AE30-191EF8989A4A}" type="presParOf" srcId="{9D5BED0D-E295-4276-91CD-C605F3EF187C}" destId="{7CC83D75-975F-442A-ABF0-61022273B9E9}" srcOrd="6" destOrd="0" presId="urn:microsoft.com/office/officeart/2005/8/layout/chevron2"/>
    <dgm:cxn modelId="{53EF1BB2-C00F-4D1E-B416-A05ADC4D7236}" type="presParOf" srcId="{7CC83D75-975F-442A-ABF0-61022273B9E9}" destId="{DFF843A2-9DFE-46D3-9CD6-6898EDDEB6D1}" srcOrd="0" destOrd="0" presId="urn:microsoft.com/office/officeart/2005/8/layout/chevron2"/>
    <dgm:cxn modelId="{BF5C511C-66B0-4F10-86A9-F8DFBB199131}" type="presParOf" srcId="{7CC83D75-975F-442A-ABF0-61022273B9E9}" destId="{842909C5-FF3B-445B-8E81-BC103174D0CE}" srcOrd="1" destOrd="0" presId="urn:microsoft.com/office/officeart/2005/8/layout/chevron2"/>
    <dgm:cxn modelId="{3CE3EB22-FA3E-4593-9E52-5C8D91F10992}" type="presParOf" srcId="{9D5BED0D-E295-4276-91CD-C605F3EF187C}" destId="{3ECBC5E5-B80C-40AE-8C88-6271FA51BC35}" srcOrd="7" destOrd="0" presId="urn:microsoft.com/office/officeart/2005/8/layout/chevron2"/>
    <dgm:cxn modelId="{F1D9987C-217A-410B-B634-70E41BD44A37}" type="presParOf" srcId="{9D5BED0D-E295-4276-91CD-C605F3EF187C}" destId="{B2ADD287-5376-4A14-9181-0309C0E2525C}" srcOrd="8" destOrd="0" presId="urn:microsoft.com/office/officeart/2005/8/layout/chevron2"/>
    <dgm:cxn modelId="{8E04FF64-32B4-46F1-B6DD-5B3A6A0E52C0}" type="presParOf" srcId="{B2ADD287-5376-4A14-9181-0309C0E2525C}" destId="{CA16F819-20BC-4DDE-8A9B-EA17BCBCFCFA}" srcOrd="0" destOrd="0" presId="urn:microsoft.com/office/officeart/2005/8/layout/chevron2"/>
    <dgm:cxn modelId="{BE85EDAC-D551-408F-BBD8-77E54C289AB5}" type="presParOf" srcId="{B2ADD287-5376-4A14-9181-0309C0E2525C}" destId="{3A28C3D8-4733-4C3D-A388-68D8EFB6AB8E}" srcOrd="1" destOrd="0" presId="urn:microsoft.com/office/officeart/2005/8/layout/chevron2"/>
    <dgm:cxn modelId="{16CD0D58-E525-4933-9478-D0145DD0CEB1}" type="presParOf" srcId="{9D5BED0D-E295-4276-91CD-C605F3EF187C}" destId="{F06815AC-AC80-4ACE-A8A9-96E0CED206B6}" srcOrd="9" destOrd="0" presId="urn:microsoft.com/office/officeart/2005/8/layout/chevron2"/>
    <dgm:cxn modelId="{6E6CE2A8-0E27-4572-962F-67E9D691000A}" type="presParOf" srcId="{9D5BED0D-E295-4276-91CD-C605F3EF187C}" destId="{97CC17DB-E55C-4799-80A3-AB7424074A25}" srcOrd="10" destOrd="0" presId="urn:microsoft.com/office/officeart/2005/8/layout/chevron2"/>
    <dgm:cxn modelId="{D2ACD0C8-BD7B-404B-9CE3-320AB4FA0BFB}" type="presParOf" srcId="{97CC17DB-E55C-4799-80A3-AB7424074A25}" destId="{AC430396-9C36-4485-9F8D-75604FCC730C}" srcOrd="0" destOrd="0" presId="urn:microsoft.com/office/officeart/2005/8/layout/chevron2"/>
    <dgm:cxn modelId="{AB6B8882-91A4-44E3-A8B9-B1EC6F97322F}" type="presParOf" srcId="{97CC17DB-E55C-4799-80A3-AB7424074A25}" destId="{441F5629-2941-44F2-A3CA-1F895A89F7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052F0A-4426-46C1-9BF1-B20602B0198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D2133E7-97F1-4DAB-9BCC-296ED12F8DB6}">
      <dgm:prSet phldrT="[Текст]"/>
      <dgm:spPr/>
      <dgm:t>
        <a:bodyPr/>
        <a:lstStyle/>
        <a:p>
          <a:r>
            <a:rPr lang="ru-RU" b="1" dirty="0" smtClean="0"/>
            <a:t>1. Расширение понятия  «воспитание»</a:t>
          </a:r>
          <a:endParaRPr lang="ru-RU" b="1" dirty="0"/>
        </a:p>
      </dgm:t>
    </dgm:pt>
    <dgm:pt modelId="{E267834E-6095-4C9E-B6F0-3FDEDB06BCC4}" type="parTrans" cxnId="{A98FE35D-B5FF-4A9B-B7AF-37CFCCE715B1}">
      <dgm:prSet/>
      <dgm:spPr/>
      <dgm:t>
        <a:bodyPr/>
        <a:lstStyle/>
        <a:p>
          <a:endParaRPr lang="ru-RU"/>
        </a:p>
      </dgm:t>
    </dgm:pt>
    <dgm:pt modelId="{425FBB12-95B4-48E6-AFEF-53010FF05564}" type="sibTrans" cxnId="{A98FE35D-B5FF-4A9B-B7AF-37CFCCE715B1}">
      <dgm:prSet/>
      <dgm:spPr/>
      <dgm:t>
        <a:bodyPr/>
        <a:lstStyle/>
        <a:p>
          <a:endParaRPr lang="ru-RU"/>
        </a:p>
      </dgm:t>
    </dgm:pt>
    <dgm:pt modelId="{D3EC1DF2-E9C6-45D8-89F6-4ADEB91B6898}">
      <dgm:prSet phldrT="[Текст]"/>
      <dgm:spPr/>
      <dgm:t>
        <a:bodyPr/>
        <a:lstStyle/>
        <a:p>
          <a:r>
            <a:rPr lang="ru-RU" b="1" dirty="0" smtClean="0"/>
            <a:t>2. Программа воспитания становится неотъемлемой частью основной образовательной программы</a:t>
          </a:r>
          <a:endParaRPr lang="ru-RU" b="1" dirty="0"/>
        </a:p>
      </dgm:t>
    </dgm:pt>
    <dgm:pt modelId="{6EE19B0C-89E2-4D3E-A3AE-12FB67E5E702}" type="parTrans" cxnId="{DF4D670F-0C68-497C-901D-5C0CFF21D9C4}">
      <dgm:prSet/>
      <dgm:spPr/>
      <dgm:t>
        <a:bodyPr/>
        <a:lstStyle/>
        <a:p>
          <a:endParaRPr lang="ru-RU"/>
        </a:p>
      </dgm:t>
    </dgm:pt>
    <dgm:pt modelId="{7B27B9F8-B2EE-4B72-AA6E-D159D4D4B53A}" type="sibTrans" cxnId="{DF4D670F-0C68-497C-901D-5C0CFF21D9C4}">
      <dgm:prSet/>
      <dgm:spPr/>
      <dgm:t>
        <a:bodyPr/>
        <a:lstStyle/>
        <a:p>
          <a:endParaRPr lang="ru-RU"/>
        </a:p>
      </dgm:t>
    </dgm:pt>
    <dgm:pt modelId="{EE61C49A-2EC0-4ECE-A97D-2CAD07B5DC68}">
      <dgm:prSet phldrT="[Текст]"/>
      <dgm:spPr/>
      <dgm:t>
        <a:bodyPr/>
        <a:lstStyle/>
        <a:p>
          <a:r>
            <a:rPr lang="ru-RU" b="1" dirty="0" smtClean="0"/>
            <a:t>3. Наличие примерной рабочей программы воспитания и календарного плана ОО</a:t>
          </a:r>
          <a:endParaRPr lang="ru-RU" b="1" dirty="0"/>
        </a:p>
      </dgm:t>
    </dgm:pt>
    <dgm:pt modelId="{FBE3A355-5CCC-4125-9819-6A747DA60DE5}" type="parTrans" cxnId="{E5B02ACA-BE3E-42A0-9EA8-95333EB90ACC}">
      <dgm:prSet/>
      <dgm:spPr/>
      <dgm:t>
        <a:bodyPr/>
        <a:lstStyle/>
        <a:p>
          <a:endParaRPr lang="ru-RU"/>
        </a:p>
      </dgm:t>
    </dgm:pt>
    <dgm:pt modelId="{37AA4DB1-D403-47FD-AB3E-BF8110CF4057}" type="sibTrans" cxnId="{E5B02ACA-BE3E-42A0-9EA8-95333EB90ACC}">
      <dgm:prSet/>
      <dgm:spPr/>
      <dgm:t>
        <a:bodyPr/>
        <a:lstStyle/>
        <a:p>
          <a:endParaRPr lang="ru-RU"/>
        </a:p>
      </dgm:t>
    </dgm:pt>
    <dgm:pt modelId="{9B1006BD-8144-4399-A722-F80DAE97BF49}" type="pres">
      <dgm:prSet presAssocID="{F5052F0A-4426-46C1-9BF1-B20602B01984}" presName="compositeShape" presStyleCnt="0">
        <dgm:presLayoutVars>
          <dgm:dir/>
          <dgm:resizeHandles/>
        </dgm:presLayoutVars>
      </dgm:prSet>
      <dgm:spPr/>
    </dgm:pt>
    <dgm:pt modelId="{7E13D314-A243-4E98-8964-8C007F9A67D1}" type="pres">
      <dgm:prSet presAssocID="{F5052F0A-4426-46C1-9BF1-B20602B01984}" presName="pyramid" presStyleLbl="node1" presStyleIdx="0" presStyleCnt="1"/>
      <dgm:spPr/>
    </dgm:pt>
    <dgm:pt modelId="{1C4A0011-B2E2-4275-AF2F-8DAC44577F09}" type="pres">
      <dgm:prSet presAssocID="{F5052F0A-4426-46C1-9BF1-B20602B01984}" presName="theList" presStyleCnt="0"/>
      <dgm:spPr/>
    </dgm:pt>
    <dgm:pt modelId="{FB7A39EA-ADB6-4E27-BDD6-F731D37D2EC2}" type="pres">
      <dgm:prSet presAssocID="{BD2133E7-97F1-4DAB-9BCC-296ED12F8DB6}" presName="aNode" presStyleLbl="fgAcc1" presStyleIdx="0" presStyleCnt="3" custScaleX="140610">
        <dgm:presLayoutVars>
          <dgm:bulletEnabled val="1"/>
        </dgm:presLayoutVars>
      </dgm:prSet>
      <dgm:spPr/>
    </dgm:pt>
    <dgm:pt modelId="{9EAA5505-5EAC-4BDB-80DA-5579C54E94FC}" type="pres">
      <dgm:prSet presAssocID="{BD2133E7-97F1-4DAB-9BCC-296ED12F8DB6}" presName="aSpace" presStyleCnt="0"/>
      <dgm:spPr/>
    </dgm:pt>
    <dgm:pt modelId="{0CCE6142-AFF3-408D-8F38-09596A481853}" type="pres">
      <dgm:prSet presAssocID="{D3EC1DF2-E9C6-45D8-89F6-4ADEB91B6898}" presName="aNode" presStyleLbl="fgAcc1" presStyleIdx="1" presStyleCnt="3" custScaleX="148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C679D-CCAF-4892-A1C4-E778A2B33B80}" type="pres">
      <dgm:prSet presAssocID="{D3EC1DF2-E9C6-45D8-89F6-4ADEB91B6898}" presName="aSpace" presStyleCnt="0"/>
      <dgm:spPr/>
    </dgm:pt>
    <dgm:pt modelId="{31202092-5B2A-4A7A-870F-7FAD397F22DE}" type="pres">
      <dgm:prSet presAssocID="{EE61C49A-2EC0-4ECE-A97D-2CAD07B5DC68}" presName="aNode" presStyleLbl="fgAcc1" presStyleIdx="2" presStyleCnt="3" custScaleX="146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CC309-70FE-4757-ADB4-4528E170A1F7}" type="pres">
      <dgm:prSet presAssocID="{EE61C49A-2EC0-4ECE-A97D-2CAD07B5DC68}" presName="aSpace" presStyleCnt="0"/>
      <dgm:spPr/>
    </dgm:pt>
  </dgm:ptLst>
  <dgm:cxnLst>
    <dgm:cxn modelId="{9E86DC0D-C96C-49B1-837C-2D09B3131BA7}" type="presOf" srcId="{EE61C49A-2EC0-4ECE-A97D-2CAD07B5DC68}" destId="{31202092-5B2A-4A7A-870F-7FAD397F22DE}" srcOrd="0" destOrd="0" presId="urn:microsoft.com/office/officeart/2005/8/layout/pyramid2"/>
    <dgm:cxn modelId="{BCD85D84-71E0-4F0D-97BD-D9767EFAFB3F}" type="presOf" srcId="{BD2133E7-97F1-4DAB-9BCC-296ED12F8DB6}" destId="{FB7A39EA-ADB6-4E27-BDD6-F731D37D2EC2}" srcOrd="0" destOrd="0" presId="urn:microsoft.com/office/officeart/2005/8/layout/pyramid2"/>
    <dgm:cxn modelId="{E5B02ACA-BE3E-42A0-9EA8-95333EB90ACC}" srcId="{F5052F0A-4426-46C1-9BF1-B20602B01984}" destId="{EE61C49A-2EC0-4ECE-A97D-2CAD07B5DC68}" srcOrd="2" destOrd="0" parTransId="{FBE3A355-5CCC-4125-9819-6A747DA60DE5}" sibTransId="{37AA4DB1-D403-47FD-AB3E-BF8110CF4057}"/>
    <dgm:cxn modelId="{8837E1CC-A989-4EDB-A17F-36D4B5EEC1C6}" type="presOf" srcId="{D3EC1DF2-E9C6-45D8-89F6-4ADEB91B6898}" destId="{0CCE6142-AFF3-408D-8F38-09596A481853}" srcOrd="0" destOrd="0" presId="urn:microsoft.com/office/officeart/2005/8/layout/pyramid2"/>
    <dgm:cxn modelId="{241BD472-F9B5-441D-A165-958E8277A41B}" type="presOf" srcId="{F5052F0A-4426-46C1-9BF1-B20602B01984}" destId="{9B1006BD-8144-4399-A722-F80DAE97BF49}" srcOrd="0" destOrd="0" presId="urn:microsoft.com/office/officeart/2005/8/layout/pyramid2"/>
    <dgm:cxn modelId="{A98FE35D-B5FF-4A9B-B7AF-37CFCCE715B1}" srcId="{F5052F0A-4426-46C1-9BF1-B20602B01984}" destId="{BD2133E7-97F1-4DAB-9BCC-296ED12F8DB6}" srcOrd="0" destOrd="0" parTransId="{E267834E-6095-4C9E-B6F0-3FDEDB06BCC4}" sibTransId="{425FBB12-95B4-48E6-AFEF-53010FF05564}"/>
    <dgm:cxn modelId="{DF4D670F-0C68-497C-901D-5C0CFF21D9C4}" srcId="{F5052F0A-4426-46C1-9BF1-B20602B01984}" destId="{D3EC1DF2-E9C6-45D8-89F6-4ADEB91B6898}" srcOrd="1" destOrd="0" parTransId="{6EE19B0C-89E2-4D3E-A3AE-12FB67E5E702}" sibTransId="{7B27B9F8-B2EE-4B72-AA6E-D159D4D4B53A}"/>
    <dgm:cxn modelId="{9E4C587D-3595-47D4-8B55-CE260F3BF45C}" type="presParOf" srcId="{9B1006BD-8144-4399-A722-F80DAE97BF49}" destId="{7E13D314-A243-4E98-8964-8C007F9A67D1}" srcOrd="0" destOrd="0" presId="urn:microsoft.com/office/officeart/2005/8/layout/pyramid2"/>
    <dgm:cxn modelId="{8AED9591-5E6C-410F-B20C-618158CD9BE7}" type="presParOf" srcId="{9B1006BD-8144-4399-A722-F80DAE97BF49}" destId="{1C4A0011-B2E2-4275-AF2F-8DAC44577F09}" srcOrd="1" destOrd="0" presId="urn:microsoft.com/office/officeart/2005/8/layout/pyramid2"/>
    <dgm:cxn modelId="{B1341C0E-7EC3-4114-8575-E1926C5DA16B}" type="presParOf" srcId="{1C4A0011-B2E2-4275-AF2F-8DAC44577F09}" destId="{FB7A39EA-ADB6-4E27-BDD6-F731D37D2EC2}" srcOrd="0" destOrd="0" presId="urn:microsoft.com/office/officeart/2005/8/layout/pyramid2"/>
    <dgm:cxn modelId="{305BA41C-946D-444F-A2A4-17A721A406B4}" type="presParOf" srcId="{1C4A0011-B2E2-4275-AF2F-8DAC44577F09}" destId="{9EAA5505-5EAC-4BDB-80DA-5579C54E94FC}" srcOrd="1" destOrd="0" presId="urn:microsoft.com/office/officeart/2005/8/layout/pyramid2"/>
    <dgm:cxn modelId="{D494126F-5F0E-4528-B67F-106B415A0677}" type="presParOf" srcId="{1C4A0011-B2E2-4275-AF2F-8DAC44577F09}" destId="{0CCE6142-AFF3-408D-8F38-09596A481853}" srcOrd="2" destOrd="0" presId="urn:microsoft.com/office/officeart/2005/8/layout/pyramid2"/>
    <dgm:cxn modelId="{016BA141-56F2-4AC4-AA88-B5BD6F100F80}" type="presParOf" srcId="{1C4A0011-B2E2-4275-AF2F-8DAC44577F09}" destId="{69BC679D-CCAF-4892-A1C4-E778A2B33B80}" srcOrd="3" destOrd="0" presId="urn:microsoft.com/office/officeart/2005/8/layout/pyramid2"/>
    <dgm:cxn modelId="{10B25C8D-8D68-4903-B1F0-BD1F7D383E45}" type="presParOf" srcId="{1C4A0011-B2E2-4275-AF2F-8DAC44577F09}" destId="{31202092-5B2A-4A7A-870F-7FAD397F22DE}" srcOrd="4" destOrd="0" presId="urn:microsoft.com/office/officeart/2005/8/layout/pyramid2"/>
    <dgm:cxn modelId="{7020F3BD-400E-4617-9B78-B67F8D49F173}" type="presParOf" srcId="{1C4A0011-B2E2-4275-AF2F-8DAC44577F09}" destId="{758CC309-70FE-4757-ADB4-4528E170A1F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57BB38-91C3-4E20-83BE-2F93B019ABCA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725762DB-94EC-45B2-9260-F970EC8DCAAF}">
      <dgm:prSet phldrT="[Текст]"/>
      <dgm:spPr/>
      <dgm:t>
        <a:bodyPr/>
        <a:lstStyle/>
        <a:p>
          <a:r>
            <a:rPr lang="ru-RU" b="1" dirty="0" smtClean="0"/>
            <a:t>Инфраструктура</a:t>
          </a:r>
          <a:endParaRPr lang="ru-RU" b="1" dirty="0"/>
        </a:p>
      </dgm:t>
    </dgm:pt>
    <dgm:pt modelId="{61E19F1B-69F4-42D7-9481-B97DF9314299}" type="parTrans" cxnId="{572F4DCD-16C5-402A-861A-B0CB075738AA}">
      <dgm:prSet/>
      <dgm:spPr/>
      <dgm:t>
        <a:bodyPr/>
        <a:lstStyle/>
        <a:p>
          <a:endParaRPr lang="ru-RU"/>
        </a:p>
      </dgm:t>
    </dgm:pt>
    <dgm:pt modelId="{D6B52CD2-393F-43C9-A06B-D8F42D5468A7}" type="sibTrans" cxnId="{572F4DCD-16C5-402A-861A-B0CB075738AA}">
      <dgm:prSet/>
      <dgm:spPr/>
      <dgm:t>
        <a:bodyPr/>
        <a:lstStyle/>
        <a:p>
          <a:endParaRPr lang="ru-RU"/>
        </a:p>
      </dgm:t>
    </dgm:pt>
    <dgm:pt modelId="{43E8FE8E-1D67-4ECB-A439-C3284CCA90A7}">
      <dgm:prSet phldrT="[Текст]"/>
      <dgm:spPr/>
      <dgm:t>
        <a:bodyPr/>
        <a:lstStyle/>
        <a:p>
          <a:r>
            <a:rPr lang="ru-RU" b="1" dirty="0" smtClean="0"/>
            <a:t>Содержательная часть ЦОС</a:t>
          </a:r>
          <a:endParaRPr lang="ru-RU" b="1" dirty="0"/>
        </a:p>
      </dgm:t>
    </dgm:pt>
    <dgm:pt modelId="{715BDE58-1F3C-4B81-BAA0-D6600A1614FB}" type="parTrans" cxnId="{7BDF2AE3-A1BD-499D-B333-000A07B473BC}">
      <dgm:prSet/>
      <dgm:spPr/>
      <dgm:t>
        <a:bodyPr/>
        <a:lstStyle/>
        <a:p>
          <a:endParaRPr lang="ru-RU"/>
        </a:p>
      </dgm:t>
    </dgm:pt>
    <dgm:pt modelId="{80361420-12D0-4995-9605-00D9BEB9E42F}" type="sibTrans" cxnId="{7BDF2AE3-A1BD-499D-B333-000A07B473BC}">
      <dgm:prSet/>
      <dgm:spPr/>
      <dgm:t>
        <a:bodyPr/>
        <a:lstStyle/>
        <a:p>
          <a:endParaRPr lang="ru-RU"/>
        </a:p>
      </dgm:t>
    </dgm:pt>
    <dgm:pt modelId="{1D60982B-D477-48EB-9AF2-47CDAFAAB8FF}">
      <dgm:prSet phldrT="[Текст]"/>
      <dgm:spPr/>
      <dgm:t>
        <a:bodyPr/>
        <a:lstStyle/>
        <a:p>
          <a:r>
            <a:rPr lang="ru-RU" b="1" dirty="0" smtClean="0"/>
            <a:t>Коммуникационная</a:t>
          </a:r>
          <a:endParaRPr lang="ru-RU" b="1" dirty="0"/>
        </a:p>
      </dgm:t>
    </dgm:pt>
    <dgm:pt modelId="{AA710F2E-D8EE-4F02-9FFF-8E1D41D42C9E}" type="parTrans" cxnId="{B4CFBA3A-387B-4874-B0D0-37E15C696676}">
      <dgm:prSet/>
      <dgm:spPr/>
      <dgm:t>
        <a:bodyPr/>
        <a:lstStyle/>
        <a:p>
          <a:endParaRPr lang="ru-RU"/>
        </a:p>
      </dgm:t>
    </dgm:pt>
    <dgm:pt modelId="{C161BE3E-06C7-4D88-9BC0-1E669906B04B}" type="sibTrans" cxnId="{B4CFBA3A-387B-4874-B0D0-37E15C696676}">
      <dgm:prSet/>
      <dgm:spPr/>
      <dgm:t>
        <a:bodyPr/>
        <a:lstStyle/>
        <a:p>
          <a:endParaRPr lang="ru-RU"/>
        </a:p>
      </dgm:t>
    </dgm:pt>
    <dgm:pt modelId="{BD00B0EE-202C-402B-B33C-C3D6C6DF7ADF}" type="pres">
      <dgm:prSet presAssocID="{0057BB38-91C3-4E20-83BE-2F93B019ABCA}" presName="Name0" presStyleCnt="0">
        <dgm:presLayoutVars>
          <dgm:dir/>
          <dgm:resizeHandles val="exact"/>
        </dgm:presLayoutVars>
      </dgm:prSet>
      <dgm:spPr/>
    </dgm:pt>
    <dgm:pt modelId="{313FD461-051B-4CD7-B3CD-623EE77BA15A}" type="pres">
      <dgm:prSet presAssocID="{0057BB38-91C3-4E20-83BE-2F93B019ABCA}" presName="fgShape" presStyleLbl="fgShp" presStyleIdx="0" presStyleCnt="1"/>
      <dgm:spPr/>
    </dgm:pt>
    <dgm:pt modelId="{13814D7A-1965-48E5-B27B-E20373F6CBB7}" type="pres">
      <dgm:prSet presAssocID="{0057BB38-91C3-4E20-83BE-2F93B019ABCA}" presName="linComp" presStyleCnt="0"/>
      <dgm:spPr/>
    </dgm:pt>
    <dgm:pt modelId="{F876D2A7-2A6B-498A-9331-21C7B6258F9B}" type="pres">
      <dgm:prSet presAssocID="{725762DB-94EC-45B2-9260-F970EC8DCAAF}" presName="compNode" presStyleCnt="0"/>
      <dgm:spPr/>
    </dgm:pt>
    <dgm:pt modelId="{3D3DA993-5D58-414A-ACBF-C3F864847DD0}" type="pres">
      <dgm:prSet presAssocID="{725762DB-94EC-45B2-9260-F970EC8DCAAF}" presName="bkgdShape" presStyleLbl="node1" presStyleIdx="0" presStyleCnt="3"/>
      <dgm:spPr/>
    </dgm:pt>
    <dgm:pt modelId="{C4B9DD14-6935-4176-BCD1-EDE619F97ED9}" type="pres">
      <dgm:prSet presAssocID="{725762DB-94EC-45B2-9260-F970EC8DCAAF}" presName="nodeTx" presStyleLbl="node1" presStyleIdx="0" presStyleCnt="3">
        <dgm:presLayoutVars>
          <dgm:bulletEnabled val="1"/>
        </dgm:presLayoutVars>
      </dgm:prSet>
      <dgm:spPr/>
    </dgm:pt>
    <dgm:pt modelId="{D9C567C6-DE85-43EC-9014-1DE00490513E}" type="pres">
      <dgm:prSet presAssocID="{725762DB-94EC-45B2-9260-F970EC8DCAAF}" presName="invisiNode" presStyleLbl="node1" presStyleIdx="0" presStyleCnt="3"/>
      <dgm:spPr/>
    </dgm:pt>
    <dgm:pt modelId="{1A70C9C7-5C5A-4363-8E32-FE1B5CFBC37C}" type="pres">
      <dgm:prSet presAssocID="{725762DB-94EC-45B2-9260-F970EC8DCAAF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4B5551C-633C-417B-84E5-387B855E1D40}" type="pres">
      <dgm:prSet presAssocID="{D6B52CD2-393F-43C9-A06B-D8F42D5468A7}" presName="sibTrans" presStyleLbl="sibTrans2D1" presStyleIdx="0" presStyleCnt="0"/>
      <dgm:spPr/>
    </dgm:pt>
    <dgm:pt modelId="{410456EA-F52E-4A41-9830-DF8E54472DEE}" type="pres">
      <dgm:prSet presAssocID="{43E8FE8E-1D67-4ECB-A439-C3284CCA90A7}" presName="compNode" presStyleCnt="0"/>
      <dgm:spPr/>
    </dgm:pt>
    <dgm:pt modelId="{F468A055-4AF9-4183-9324-E8EF379C8102}" type="pres">
      <dgm:prSet presAssocID="{43E8FE8E-1D67-4ECB-A439-C3284CCA90A7}" presName="bkgdShape" presStyleLbl="node1" presStyleIdx="1" presStyleCnt="3"/>
      <dgm:spPr/>
    </dgm:pt>
    <dgm:pt modelId="{2902C1EE-FA63-4A73-B7A9-7B4277453C1F}" type="pres">
      <dgm:prSet presAssocID="{43E8FE8E-1D67-4ECB-A439-C3284CCA90A7}" presName="nodeTx" presStyleLbl="node1" presStyleIdx="1" presStyleCnt="3">
        <dgm:presLayoutVars>
          <dgm:bulletEnabled val="1"/>
        </dgm:presLayoutVars>
      </dgm:prSet>
      <dgm:spPr/>
    </dgm:pt>
    <dgm:pt modelId="{52A40BA5-390E-487F-A976-C1CC54FD3FBB}" type="pres">
      <dgm:prSet presAssocID="{43E8FE8E-1D67-4ECB-A439-C3284CCA90A7}" presName="invisiNode" presStyleLbl="node1" presStyleIdx="1" presStyleCnt="3"/>
      <dgm:spPr/>
    </dgm:pt>
    <dgm:pt modelId="{D5C72BFC-EF89-4602-8CBA-6A8BA7935C72}" type="pres">
      <dgm:prSet presAssocID="{43E8FE8E-1D67-4ECB-A439-C3284CCA90A7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D671D252-74BB-4D64-A8EB-361E201FC476}" type="pres">
      <dgm:prSet presAssocID="{80361420-12D0-4995-9605-00D9BEB9E42F}" presName="sibTrans" presStyleLbl="sibTrans2D1" presStyleIdx="0" presStyleCnt="0"/>
      <dgm:spPr/>
    </dgm:pt>
    <dgm:pt modelId="{70CBEFBC-5B37-4239-8928-3D71F46DA381}" type="pres">
      <dgm:prSet presAssocID="{1D60982B-D477-48EB-9AF2-47CDAFAAB8FF}" presName="compNode" presStyleCnt="0"/>
      <dgm:spPr/>
    </dgm:pt>
    <dgm:pt modelId="{FBAE3AF4-923A-4291-A443-29F7C939A715}" type="pres">
      <dgm:prSet presAssocID="{1D60982B-D477-48EB-9AF2-47CDAFAAB8FF}" presName="bkgdShape" presStyleLbl="node1" presStyleIdx="2" presStyleCnt="3"/>
      <dgm:spPr/>
    </dgm:pt>
    <dgm:pt modelId="{A5B7CF6C-7E62-46D0-A43B-D8FE42BAD265}" type="pres">
      <dgm:prSet presAssocID="{1D60982B-D477-48EB-9AF2-47CDAFAAB8FF}" presName="nodeTx" presStyleLbl="node1" presStyleIdx="2" presStyleCnt="3">
        <dgm:presLayoutVars>
          <dgm:bulletEnabled val="1"/>
        </dgm:presLayoutVars>
      </dgm:prSet>
      <dgm:spPr/>
    </dgm:pt>
    <dgm:pt modelId="{FA66A3BF-50E3-4FCA-8AD4-9799EBD9FD49}" type="pres">
      <dgm:prSet presAssocID="{1D60982B-D477-48EB-9AF2-47CDAFAAB8FF}" presName="invisiNode" presStyleLbl="node1" presStyleIdx="2" presStyleCnt="3"/>
      <dgm:spPr/>
    </dgm:pt>
    <dgm:pt modelId="{DD56806C-AB9D-4B99-8BDD-452CF3D3D02A}" type="pres">
      <dgm:prSet presAssocID="{1D60982B-D477-48EB-9AF2-47CDAFAAB8FF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5863FC31-4F36-4B5B-B288-BACAE1B34744}" type="presOf" srcId="{43E8FE8E-1D67-4ECB-A439-C3284CCA90A7}" destId="{2902C1EE-FA63-4A73-B7A9-7B4277453C1F}" srcOrd="1" destOrd="0" presId="urn:microsoft.com/office/officeart/2005/8/layout/hList7"/>
    <dgm:cxn modelId="{B4CFBA3A-387B-4874-B0D0-37E15C696676}" srcId="{0057BB38-91C3-4E20-83BE-2F93B019ABCA}" destId="{1D60982B-D477-48EB-9AF2-47CDAFAAB8FF}" srcOrd="2" destOrd="0" parTransId="{AA710F2E-D8EE-4F02-9FFF-8E1D41D42C9E}" sibTransId="{C161BE3E-06C7-4D88-9BC0-1E669906B04B}"/>
    <dgm:cxn modelId="{51E5A8FB-9887-4876-8FB6-AC8178032B6E}" type="presOf" srcId="{0057BB38-91C3-4E20-83BE-2F93B019ABCA}" destId="{BD00B0EE-202C-402B-B33C-C3D6C6DF7ADF}" srcOrd="0" destOrd="0" presId="urn:microsoft.com/office/officeart/2005/8/layout/hList7"/>
    <dgm:cxn modelId="{32BDD74E-C0DC-405E-9D8B-90955A00D438}" type="presOf" srcId="{725762DB-94EC-45B2-9260-F970EC8DCAAF}" destId="{C4B9DD14-6935-4176-BCD1-EDE619F97ED9}" srcOrd="1" destOrd="0" presId="urn:microsoft.com/office/officeart/2005/8/layout/hList7"/>
    <dgm:cxn modelId="{7BDF2AE3-A1BD-499D-B333-000A07B473BC}" srcId="{0057BB38-91C3-4E20-83BE-2F93B019ABCA}" destId="{43E8FE8E-1D67-4ECB-A439-C3284CCA90A7}" srcOrd="1" destOrd="0" parTransId="{715BDE58-1F3C-4B81-BAA0-D6600A1614FB}" sibTransId="{80361420-12D0-4995-9605-00D9BEB9E42F}"/>
    <dgm:cxn modelId="{2AC6BEBA-335D-4B6B-82FA-C88B2CC2F872}" type="presOf" srcId="{1D60982B-D477-48EB-9AF2-47CDAFAAB8FF}" destId="{A5B7CF6C-7E62-46D0-A43B-D8FE42BAD265}" srcOrd="1" destOrd="0" presId="urn:microsoft.com/office/officeart/2005/8/layout/hList7"/>
    <dgm:cxn modelId="{7FC215AE-CC20-4AB4-AA9B-48FCCDD60C57}" type="presOf" srcId="{1D60982B-D477-48EB-9AF2-47CDAFAAB8FF}" destId="{FBAE3AF4-923A-4291-A443-29F7C939A715}" srcOrd="0" destOrd="0" presId="urn:microsoft.com/office/officeart/2005/8/layout/hList7"/>
    <dgm:cxn modelId="{7D2965E5-70BC-44A0-AAA1-AB4C18D1E181}" type="presOf" srcId="{D6B52CD2-393F-43C9-A06B-D8F42D5468A7}" destId="{54B5551C-633C-417B-84E5-387B855E1D40}" srcOrd="0" destOrd="0" presId="urn:microsoft.com/office/officeart/2005/8/layout/hList7"/>
    <dgm:cxn modelId="{8EFD5B2C-B541-4855-918D-C7F574B08822}" type="presOf" srcId="{80361420-12D0-4995-9605-00D9BEB9E42F}" destId="{D671D252-74BB-4D64-A8EB-361E201FC476}" srcOrd="0" destOrd="0" presId="urn:microsoft.com/office/officeart/2005/8/layout/hList7"/>
    <dgm:cxn modelId="{03F500C7-36D5-418F-9221-10E2E7A5F6C5}" type="presOf" srcId="{43E8FE8E-1D67-4ECB-A439-C3284CCA90A7}" destId="{F468A055-4AF9-4183-9324-E8EF379C8102}" srcOrd="0" destOrd="0" presId="urn:microsoft.com/office/officeart/2005/8/layout/hList7"/>
    <dgm:cxn modelId="{F7BEF30D-466E-4900-89EA-063FE5473C40}" type="presOf" srcId="{725762DB-94EC-45B2-9260-F970EC8DCAAF}" destId="{3D3DA993-5D58-414A-ACBF-C3F864847DD0}" srcOrd="0" destOrd="0" presId="urn:microsoft.com/office/officeart/2005/8/layout/hList7"/>
    <dgm:cxn modelId="{572F4DCD-16C5-402A-861A-B0CB075738AA}" srcId="{0057BB38-91C3-4E20-83BE-2F93B019ABCA}" destId="{725762DB-94EC-45B2-9260-F970EC8DCAAF}" srcOrd="0" destOrd="0" parTransId="{61E19F1B-69F4-42D7-9481-B97DF9314299}" sibTransId="{D6B52CD2-393F-43C9-A06B-D8F42D5468A7}"/>
    <dgm:cxn modelId="{EE0D9758-B90D-4FDB-B242-DD3139E11427}" type="presParOf" srcId="{BD00B0EE-202C-402B-B33C-C3D6C6DF7ADF}" destId="{313FD461-051B-4CD7-B3CD-623EE77BA15A}" srcOrd="0" destOrd="0" presId="urn:microsoft.com/office/officeart/2005/8/layout/hList7"/>
    <dgm:cxn modelId="{2D5CF651-B16A-42D2-A586-DCEA0460384B}" type="presParOf" srcId="{BD00B0EE-202C-402B-B33C-C3D6C6DF7ADF}" destId="{13814D7A-1965-48E5-B27B-E20373F6CBB7}" srcOrd="1" destOrd="0" presId="urn:microsoft.com/office/officeart/2005/8/layout/hList7"/>
    <dgm:cxn modelId="{E290D9DD-C65B-4D55-A1C8-74982849EEC7}" type="presParOf" srcId="{13814D7A-1965-48E5-B27B-E20373F6CBB7}" destId="{F876D2A7-2A6B-498A-9331-21C7B6258F9B}" srcOrd="0" destOrd="0" presId="urn:microsoft.com/office/officeart/2005/8/layout/hList7"/>
    <dgm:cxn modelId="{CEE0D93C-9D0B-491D-A7CB-AB5A0AE482CF}" type="presParOf" srcId="{F876D2A7-2A6B-498A-9331-21C7B6258F9B}" destId="{3D3DA993-5D58-414A-ACBF-C3F864847DD0}" srcOrd="0" destOrd="0" presId="urn:microsoft.com/office/officeart/2005/8/layout/hList7"/>
    <dgm:cxn modelId="{ADD593FE-11BB-4AC6-9E69-C5FF6D1A3DE0}" type="presParOf" srcId="{F876D2A7-2A6B-498A-9331-21C7B6258F9B}" destId="{C4B9DD14-6935-4176-BCD1-EDE619F97ED9}" srcOrd="1" destOrd="0" presId="urn:microsoft.com/office/officeart/2005/8/layout/hList7"/>
    <dgm:cxn modelId="{EDA2E8C3-C81B-4A7E-BF5D-E487B9839BED}" type="presParOf" srcId="{F876D2A7-2A6B-498A-9331-21C7B6258F9B}" destId="{D9C567C6-DE85-43EC-9014-1DE00490513E}" srcOrd="2" destOrd="0" presId="urn:microsoft.com/office/officeart/2005/8/layout/hList7"/>
    <dgm:cxn modelId="{007CB882-5E6A-4C54-9EC6-5FEF3DD978A2}" type="presParOf" srcId="{F876D2A7-2A6B-498A-9331-21C7B6258F9B}" destId="{1A70C9C7-5C5A-4363-8E32-FE1B5CFBC37C}" srcOrd="3" destOrd="0" presId="urn:microsoft.com/office/officeart/2005/8/layout/hList7"/>
    <dgm:cxn modelId="{AACA3C7D-41C0-4281-B555-EF898E946409}" type="presParOf" srcId="{13814D7A-1965-48E5-B27B-E20373F6CBB7}" destId="{54B5551C-633C-417B-84E5-387B855E1D40}" srcOrd="1" destOrd="0" presId="urn:microsoft.com/office/officeart/2005/8/layout/hList7"/>
    <dgm:cxn modelId="{D82420DF-7DBA-4690-A15F-6F9A28F89B4B}" type="presParOf" srcId="{13814D7A-1965-48E5-B27B-E20373F6CBB7}" destId="{410456EA-F52E-4A41-9830-DF8E54472DEE}" srcOrd="2" destOrd="0" presId="urn:microsoft.com/office/officeart/2005/8/layout/hList7"/>
    <dgm:cxn modelId="{DB352CC5-3FA6-431E-8970-7D77B00AAF45}" type="presParOf" srcId="{410456EA-F52E-4A41-9830-DF8E54472DEE}" destId="{F468A055-4AF9-4183-9324-E8EF379C8102}" srcOrd="0" destOrd="0" presId="urn:microsoft.com/office/officeart/2005/8/layout/hList7"/>
    <dgm:cxn modelId="{4818C155-CA97-4A03-BA81-9BA68316EED9}" type="presParOf" srcId="{410456EA-F52E-4A41-9830-DF8E54472DEE}" destId="{2902C1EE-FA63-4A73-B7A9-7B4277453C1F}" srcOrd="1" destOrd="0" presId="urn:microsoft.com/office/officeart/2005/8/layout/hList7"/>
    <dgm:cxn modelId="{1E75515C-0B24-4EEF-A0FE-610AC62DA700}" type="presParOf" srcId="{410456EA-F52E-4A41-9830-DF8E54472DEE}" destId="{52A40BA5-390E-487F-A976-C1CC54FD3FBB}" srcOrd="2" destOrd="0" presId="urn:microsoft.com/office/officeart/2005/8/layout/hList7"/>
    <dgm:cxn modelId="{57D8BCB7-F00B-40DF-9BD3-8BDBB17E997C}" type="presParOf" srcId="{410456EA-F52E-4A41-9830-DF8E54472DEE}" destId="{D5C72BFC-EF89-4602-8CBA-6A8BA7935C72}" srcOrd="3" destOrd="0" presId="urn:microsoft.com/office/officeart/2005/8/layout/hList7"/>
    <dgm:cxn modelId="{1A955C4A-A562-4ECD-9F85-258E447155C8}" type="presParOf" srcId="{13814D7A-1965-48E5-B27B-E20373F6CBB7}" destId="{D671D252-74BB-4D64-A8EB-361E201FC476}" srcOrd="3" destOrd="0" presId="urn:microsoft.com/office/officeart/2005/8/layout/hList7"/>
    <dgm:cxn modelId="{6A463155-16D0-4B5F-93F7-D0B1D02A934F}" type="presParOf" srcId="{13814D7A-1965-48E5-B27B-E20373F6CBB7}" destId="{70CBEFBC-5B37-4239-8928-3D71F46DA381}" srcOrd="4" destOrd="0" presId="urn:microsoft.com/office/officeart/2005/8/layout/hList7"/>
    <dgm:cxn modelId="{708C7CBB-71E6-4828-84C9-E4C4BBDD3F2D}" type="presParOf" srcId="{70CBEFBC-5B37-4239-8928-3D71F46DA381}" destId="{FBAE3AF4-923A-4291-A443-29F7C939A715}" srcOrd="0" destOrd="0" presId="urn:microsoft.com/office/officeart/2005/8/layout/hList7"/>
    <dgm:cxn modelId="{77B0FFBF-8448-4AF1-90D7-E95F861C325B}" type="presParOf" srcId="{70CBEFBC-5B37-4239-8928-3D71F46DA381}" destId="{A5B7CF6C-7E62-46D0-A43B-D8FE42BAD265}" srcOrd="1" destOrd="0" presId="urn:microsoft.com/office/officeart/2005/8/layout/hList7"/>
    <dgm:cxn modelId="{DC51D7CC-2D2D-49ED-A246-C233A83EF570}" type="presParOf" srcId="{70CBEFBC-5B37-4239-8928-3D71F46DA381}" destId="{FA66A3BF-50E3-4FCA-8AD4-9799EBD9FD49}" srcOrd="2" destOrd="0" presId="urn:microsoft.com/office/officeart/2005/8/layout/hList7"/>
    <dgm:cxn modelId="{7A3BED0F-C106-44BD-9CA5-BB12E19BE219}" type="presParOf" srcId="{70CBEFBC-5B37-4239-8928-3D71F46DA381}" destId="{DD56806C-AB9D-4B99-8BDD-452CF3D3D02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80075D-63D9-4C0B-93D8-D52A709D576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7C3EA8-ADFD-4177-A7AC-163B94CF50F3}">
      <dgm:prSet phldrT="[Текст]"/>
      <dgm:spPr/>
      <dgm:t>
        <a:bodyPr/>
        <a:lstStyle/>
        <a:p>
          <a:r>
            <a:rPr lang="ru-RU" b="1" dirty="0" smtClean="0"/>
            <a:t>Интернет в ОО</a:t>
          </a:r>
          <a:endParaRPr lang="ru-RU" b="1" dirty="0"/>
        </a:p>
      </dgm:t>
    </dgm:pt>
    <dgm:pt modelId="{C4290C39-F08C-40F6-AC85-4C5DABC68007}" type="parTrans" cxnId="{AD737FB9-E928-4D5C-A421-B00BE17A2505}">
      <dgm:prSet/>
      <dgm:spPr/>
      <dgm:t>
        <a:bodyPr/>
        <a:lstStyle/>
        <a:p>
          <a:endParaRPr lang="ru-RU"/>
        </a:p>
      </dgm:t>
    </dgm:pt>
    <dgm:pt modelId="{E9EDB2D7-E8C5-49B0-86FB-260401CE324F}" type="sibTrans" cxnId="{AD737FB9-E928-4D5C-A421-B00BE17A2505}">
      <dgm:prSet/>
      <dgm:spPr/>
      <dgm:t>
        <a:bodyPr/>
        <a:lstStyle/>
        <a:p>
          <a:endParaRPr lang="ru-RU"/>
        </a:p>
      </dgm:t>
    </dgm:pt>
    <dgm:pt modelId="{46D4D579-60B3-4732-BF83-1256995ABF1E}">
      <dgm:prSet phldrT="[Текст]" custT="1"/>
      <dgm:spPr/>
      <dgm:t>
        <a:bodyPr/>
        <a:lstStyle/>
        <a:p>
          <a:r>
            <a:rPr lang="ru-RU" sz="1100" b="1" dirty="0" smtClean="0"/>
            <a:t>Компьютерное оснащение</a:t>
          </a:r>
          <a:endParaRPr lang="ru-RU" sz="1100" b="1" dirty="0"/>
        </a:p>
      </dgm:t>
    </dgm:pt>
    <dgm:pt modelId="{05072114-70A2-43FC-AC8B-03DCFA163829}" type="parTrans" cxnId="{9E0886B3-7B2C-4CB6-9A5D-F232EE54D2C0}">
      <dgm:prSet/>
      <dgm:spPr/>
      <dgm:t>
        <a:bodyPr/>
        <a:lstStyle/>
        <a:p>
          <a:endParaRPr lang="ru-RU"/>
        </a:p>
      </dgm:t>
    </dgm:pt>
    <dgm:pt modelId="{1E803EE5-D191-49A2-A340-C8AF8EF3EA78}" type="sibTrans" cxnId="{9E0886B3-7B2C-4CB6-9A5D-F232EE54D2C0}">
      <dgm:prSet/>
      <dgm:spPr/>
      <dgm:t>
        <a:bodyPr/>
        <a:lstStyle/>
        <a:p>
          <a:endParaRPr lang="ru-RU"/>
        </a:p>
      </dgm:t>
    </dgm:pt>
    <dgm:pt modelId="{972A6F42-489C-42BF-AD84-EE37E6CFC3A7}">
      <dgm:prSet phldrT="[Текст]"/>
      <dgm:spPr/>
      <dgm:t>
        <a:bodyPr/>
        <a:lstStyle/>
        <a:p>
          <a:r>
            <a:rPr lang="ru-RU" b="1" dirty="0" smtClean="0"/>
            <a:t>Программное обеспечение</a:t>
          </a:r>
          <a:endParaRPr lang="ru-RU" b="1" dirty="0"/>
        </a:p>
      </dgm:t>
    </dgm:pt>
    <dgm:pt modelId="{14D7A6E5-FF99-43A6-8BF2-FBDC3C2AD9E5}" type="parTrans" cxnId="{D4E9522B-31E2-477F-B577-0C2279E65937}">
      <dgm:prSet/>
      <dgm:spPr/>
      <dgm:t>
        <a:bodyPr/>
        <a:lstStyle/>
        <a:p>
          <a:endParaRPr lang="ru-RU"/>
        </a:p>
      </dgm:t>
    </dgm:pt>
    <dgm:pt modelId="{E132CBFB-AFE3-49B2-85C8-8174152721A8}" type="sibTrans" cxnId="{D4E9522B-31E2-477F-B577-0C2279E65937}">
      <dgm:prSet/>
      <dgm:spPr/>
      <dgm:t>
        <a:bodyPr/>
        <a:lstStyle/>
        <a:p>
          <a:endParaRPr lang="ru-RU"/>
        </a:p>
      </dgm:t>
    </dgm:pt>
    <dgm:pt modelId="{FE469505-5849-4D7D-AFC4-EF623DED3836}" type="pres">
      <dgm:prSet presAssocID="{8480075D-63D9-4C0B-93D8-D52A709D576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D86FB55-AA61-46A4-93EF-08A04E7D057F}" type="pres">
      <dgm:prSet presAssocID="{5C7C3EA8-ADFD-4177-A7AC-163B94CF50F3}" presName="Accent1" presStyleCnt="0"/>
      <dgm:spPr/>
    </dgm:pt>
    <dgm:pt modelId="{12EA5067-E837-45A3-B3B6-0DA4E96B6347}" type="pres">
      <dgm:prSet presAssocID="{5C7C3EA8-ADFD-4177-A7AC-163B94CF50F3}" presName="Accent" presStyleLbl="node1" presStyleIdx="0" presStyleCnt="3" custLinFactNeighborX="8108" custLinFactNeighborY="-262"/>
      <dgm:spPr/>
    </dgm:pt>
    <dgm:pt modelId="{D157BD4C-52F9-4B0B-A38E-FA2A11B0A7EB}" type="pres">
      <dgm:prSet presAssocID="{5C7C3EA8-ADFD-4177-A7AC-163B94CF50F3}" presName="Parent1" presStyleLbl="revTx" presStyleIdx="0" presStyleCnt="3" custLinFactNeighborX="17111">
        <dgm:presLayoutVars>
          <dgm:chMax val="1"/>
          <dgm:chPref val="1"/>
          <dgm:bulletEnabled val="1"/>
        </dgm:presLayoutVars>
      </dgm:prSet>
      <dgm:spPr/>
    </dgm:pt>
    <dgm:pt modelId="{4F6E2F84-F2F9-4705-9FEC-9FF728B0BC59}" type="pres">
      <dgm:prSet presAssocID="{46D4D579-60B3-4732-BF83-1256995ABF1E}" presName="Accent2" presStyleCnt="0"/>
      <dgm:spPr/>
    </dgm:pt>
    <dgm:pt modelId="{9B860E86-0B72-41BD-A2FA-961211676794}" type="pres">
      <dgm:prSet presAssocID="{46D4D579-60B3-4732-BF83-1256995ABF1E}" presName="Accent" presStyleLbl="node1" presStyleIdx="1" presStyleCnt="3"/>
      <dgm:spPr/>
    </dgm:pt>
    <dgm:pt modelId="{B9CABA70-FA94-4C23-A562-351468D0BE62}" type="pres">
      <dgm:prSet presAssocID="{46D4D579-60B3-4732-BF83-1256995ABF1E}" presName="Parent2" presStyleLbl="revTx" presStyleIdx="1" presStyleCnt="3" custScaleX="1389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D7B08-A440-47A3-8ECE-F1250935EB5E}" type="pres">
      <dgm:prSet presAssocID="{972A6F42-489C-42BF-AD84-EE37E6CFC3A7}" presName="Accent3" presStyleCnt="0"/>
      <dgm:spPr/>
    </dgm:pt>
    <dgm:pt modelId="{3B90BEEE-195E-445D-A17E-7151E526820E}" type="pres">
      <dgm:prSet presAssocID="{972A6F42-489C-42BF-AD84-EE37E6CFC3A7}" presName="Accent" presStyleLbl="node1" presStyleIdx="2" presStyleCnt="3"/>
      <dgm:spPr/>
    </dgm:pt>
    <dgm:pt modelId="{24A17A15-5BC7-4B22-86EE-59D3CC5EB00F}" type="pres">
      <dgm:prSet presAssocID="{972A6F42-489C-42BF-AD84-EE37E6CFC3A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52E40FBC-0600-4A12-A8BE-2F7244385006}" type="presOf" srcId="{972A6F42-489C-42BF-AD84-EE37E6CFC3A7}" destId="{24A17A15-5BC7-4B22-86EE-59D3CC5EB00F}" srcOrd="0" destOrd="0" presId="urn:microsoft.com/office/officeart/2009/layout/CircleArrowProcess"/>
    <dgm:cxn modelId="{A29485CB-F585-4DB7-BEF4-550F0AD7EB15}" type="presOf" srcId="{46D4D579-60B3-4732-BF83-1256995ABF1E}" destId="{B9CABA70-FA94-4C23-A562-351468D0BE62}" srcOrd="0" destOrd="0" presId="urn:microsoft.com/office/officeart/2009/layout/CircleArrowProcess"/>
    <dgm:cxn modelId="{D4E9522B-31E2-477F-B577-0C2279E65937}" srcId="{8480075D-63D9-4C0B-93D8-D52A709D576A}" destId="{972A6F42-489C-42BF-AD84-EE37E6CFC3A7}" srcOrd="2" destOrd="0" parTransId="{14D7A6E5-FF99-43A6-8BF2-FBDC3C2AD9E5}" sibTransId="{E132CBFB-AFE3-49B2-85C8-8174152721A8}"/>
    <dgm:cxn modelId="{3A8ABC19-F0FC-4A07-A3DA-C512AA40F928}" type="presOf" srcId="{8480075D-63D9-4C0B-93D8-D52A709D576A}" destId="{FE469505-5849-4D7D-AFC4-EF623DED3836}" srcOrd="0" destOrd="0" presId="urn:microsoft.com/office/officeart/2009/layout/CircleArrowProcess"/>
    <dgm:cxn modelId="{2E4CA947-774E-4055-B646-9A450A76C964}" type="presOf" srcId="{5C7C3EA8-ADFD-4177-A7AC-163B94CF50F3}" destId="{D157BD4C-52F9-4B0B-A38E-FA2A11B0A7EB}" srcOrd="0" destOrd="0" presId="urn:microsoft.com/office/officeart/2009/layout/CircleArrowProcess"/>
    <dgm:cxn modelId="{9E0886B3-7B2C-4CB6-9A5D-F232EE54D2C0}" srcId="{8480075D-63D9-4C0B-93D8-D52A709D576A}" destId="{46D4D579-60B3-4732-BF83-1256995ABF1E}" srcOrd="1" destOrd="0" parTransId="{05072114-70A2-43FC-AC8B-03DCFA163829}" sibTransId="{1E803EE5-D191-49A2-A340-C8AF8EF3EA78}"/>
    <dgm:cxn modelId="{AD737FB9-E928-4D5C-A421-B00BE17A2505}" srcId="{8480075D-63D9-4C0B-93D8-D52A709D576A}" destId="{5C7C3EA8-ADFD-4177-A7AC-163B94CF50F3}" srcOrd="0" destOrd="0" parTransId="{C4290C39-F08C-40F6-AC85-4C5DABC68007}" sibTransId="{E9EDB2D7-E8C5-49B0-86FB-260401CE324F}"/>
    <dgm:cxn modelId="{EB3599C1-6F05-409A-980B-2912D7023765}" type="presParOf" srcId="{FE469505-5849-4D7D-AFC4-EF623DED3836}" destId="{7D86FB55-AA61-46A4-93EF-08A04E7D057F}" srcOrd="0" destOrd="0" presId="urn:microsoft.com/office/officeart/2009/layout/CircleArrowProcess"/>
    <dgm:cxn modelId="{A84CB869-8059-4B69-AB4E-2CDE20BE44A2}" type="presParOf" srcId="{7D86FB55-AA61-46A4-93EF-08A04E7D057F}" destId="{12EA5067-E837-45A3-B3B6-0DA4E96B6347}" srcOrd="0" destOrd="0" presId="urn:microsoft.com/office/officeart/2009/layout/CircleArrowProcess"/>
    <dgm:cxn modelId="{3C16A3A1-3EE8-418D-B92B-93BA07EDB3EB}" type="presParOf" srcId="{FE469505-5849-4D7D-AFC4-EF623DED3836}" destId="{D157BD4C-52F9-4B0B-A38E-FA2A11B0A7EB}" srcOrd="1" destOrd="0" presId="urn:microsoft.com/office/officeart/2009/layout/CircleArrowProcess"/>
    <dgm:cxn modelId="{BC20ABC2-C2E6-4EFA-BD8B-F7E822A96EBE}" type="presParOf" srcId="{FE469505-5849-4D7D-AFC4-EF623DED3836}" destId="{4F6E2F84-F2F9-4705-9FEC-9FF728B0BC59}" srcOrd="2" destOrd="0" presId="urn:microsoft.com/office/officeart/2009/layout/CircleArrowProcess"/>
    <dgm:cxn modelId="{F6BF40C1-1E1A-4EFD-B397-6F72467D1E5A}" type="presParOf" srcId="{4F6E2F84-F2F9-4705-9FEC-9FF728B0BC59}" destId="{9B860E86-0B72-41BD-A2FA-961211676794}" srcOrd="0" destOrd="0" presId="urn:microsoft.com/office/officeart/2009/layout/CircleArrowProcess"/>
    <dgm:cxn modelId="{630D04AD-D401-4093-AE1E-6D2B6ABDFDBA}" type="presParOf" srcId="{FE469505-5849-4D7D-AFC4-EF623DED3836}" destId="{B9CABA70-FA94-4C23-A562-351468D0BE62}" srcOrd="3" destOrd="0" presId="urn:microsoft.com/office/officeart/2009/layout/CircleArrowProcess"/>
    <dgm:cxn modelId="{C53F205D-1F91-46B8-B142-C93BE254AFAB}" type="presParOf" srcId="{FE469505-5849-4D7D-AFC4-EF623DED3836}" destId="{E60D7B08-A440-47A3-8ECE-F1250935EB5E}" srcOrd="4" destOrd="0" presId="urn:microsoft.com/office/officeart/2009/layout/CircleArrowProcess"/>
    <dgm:cxn modelId="{C7D0524D-AAB2-4E44-B567-1DEE4C38E3B2}" type="presParOf" srcId="{E60D7B08-A440-47A3-8ECE-F1250935EB5E}" destId="{3B90BEEE-195E-445D-A17E-7151E526820E}" srcOrd="0" destOrd="0" presId="urn:microsoft.com/office/officeart/2009/layout/CircleArrowProcess"/>
    <dgm:cxn modelId="{FB92FE93-7826-4088-85F3-D7677BC9D5AC}" type="presParOf" srcId="{FE469505-5849-4D7D-AFC4-EF623DED3836}" destId="{24A17A15-5BC7-4B22-86EE-59D3CC5EB00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17F29-8223-4F8D-A617-11683488627B}">
      <dsp:nvSpPr>
        <dsp:cNvPr id="0" name=""/>
        <dsp:cNvSpPr/>
      </dsp:nvSpPr>
      <dsp:spPr>
        <a:xfrm>
          <a:off x="-6323640" y="-968019"/>
          <a:ext cx="7532662" cy="7532662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72965-C4D4-4CC5-A81E-71B1BFE1D9A4}">
      <dsp:nvSpPr>
        <dsp:cNvPr id="0" name=""/>
        <dsp:cNvSpPr/>
      </dsp:nvSpPr>
      <dsp:spPr>
        <a:xfrm>
          <a:off x="392603" y="254422"/>
          <a:ext cx="7957617" cy="508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Современная школа</a:t>
          </a:r>
          <a:endParaRPr lang="ru-RU" sz="1800" b="1" kern="1200" dirty="0"/>
        </a:p>
      </dsp:txBody>
      <dsp:txXfrm>
        <a:off x="392603" y="254422"/>
        <a:ext cx="7957617" cy="508621"/>
      </dsp:txXfrm>
    </dsp:sp>
    <dsp:sp modelId="{75B8FE1B-FC74-448A-B88A-36AE080E00B2}">
      <dsp:nvSpPr>
        <dsp:cNvPr id="0" name=""/>
        <dsp:cNvSpPr/>
      </dsp:nvSpPr>
      <dsp:spPr>
        <a:xfrm>
          <a:off x="74714" y="190844"/>
          <a:ext cx="635776" cy="6357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5D1CE-61CD-436B-90FE-A09053F392F1}">
      <dsp:nvSpPr>
        <dsp:cNvPr id="0" name=""/>
        <dsp:cNvSpPr/>
      </dsp:nvSpPr>
      <dsp:spPr>
        <a:xfrm>
          <a:off x="853205" y="1017802"/>
          <a:ext cx="7497015" cy="508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Успех каждого ребенка</a:t>
          </a:r>
          <a:endParaRPr lang="ru-RU" sz="1800" b="1" kern="1200" dirty="0"/>
        </a:p>
      </dsp:txBody>
      <dsp:txXfrm>
        <a:off x="853205" y="1017802"/>
        <a:ext cx="7497015" cy="508621"/>
      </dsp:txXfrm>
    </dsp:sp>
    <dsp:sp modelId="{A0DFA270-771A-4D00-BD62-2AC7A9B94933}">
      <dsp:nvSpPr>
        <dsp:cNvPr id="0" name=""/>
        <dsp:cNvSpPr/>
      </dsp:nvSpPr>
      <dsp:spPr>
        <a:xfrm>
          <a:off x="535317" y="954224"/>
          <a:ext cx="635776" cy="6357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539F3-66FC-4CAF-9610-0C17E47BA9DD}">
      <dsp:nvSpPr>
        <dsp:cNvPr id="0" name=""/>
        <dsp:cNvSpPr/>
      </dsp:nvSpPr>
      <dsp:spPr>
        <a:xfrm>
          <a:off x="1105613" y="1780621"/>
          <a:ext cx="7244607" cy="508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Поддержка семей, имеющих детей</a:t>
          </a:r>
          <a:endParaRPr lang="ru-RU" sz="1800" b="1" kern="1200" dirty="0"/>
        </a:p>
      </dsp:txBody>
      <dsp:txXfrm>
        <a:off x="1105613" y="1780621"/>
        <a:ext cx="7244607" cy="508621"/>
      </dsp:txXfrm>
    </dsp:sp>
    <dsp:sp modelId="{9D4CA29E-C40E-44CC-B5D5-56B629C8152B}">
      <dsp:nvSpPr>
        <dsp:cNvPr id="0" name=""/>
        <dsp:cNvSpPr/>
      </dsp:nvSpPr>
      <dsp:spPr>
        <a:xfrm>
          <a:off x="787724" y="1717044"/>
          <a:ext cx="635776" cy="6357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E1C35-5D7F-417E-81C2-D54D9D7DC87A}">
      <dsp:nvSpPr>
        <dsp:cNvPr id="0" name=""/>
        <dsp:cNvSpPr/>
      </dsp:nvSpPr>
      <dsp:spPr>
        <a:xfrm>
          <a:off x="1186204" y="2544001"/>
          <a:ext cx="7164016" cy="508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Цифровая образовательная среда</a:t>
          </a:r>
          <a:endParaRPr lang="ru-RU" sz="1800" b="1" kern="1200" dirty="0"/>
        </a:p>
      </dsp:txBody>
      <dsp:txXfrm>
        <a:off x="1186204" y="2544001"/>
        <a:ext cx="7164016" cy="508621"/>
      </dsp:txXfrm>
    </dsp:sp>
    <dsp:sp modelId="{AC674F6D-82CB-4E75-A0EC-3DBF0DC931FD}">
      <dsp:nvSpPr>
        <dsp:cNvPr id="0" name=""/>
        <dsp:cNvSpPr/>
      </dsp:nvSpPr>
      <dsp:spPr>
        <a:xfrm>
          <a:off x="868316" y="2480423"/>
          <a:ext cx="635776" cy="6357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5A3BB-0DB2-4658-BDE0-BF6395ACDC2D}">
      <dsp:nvSpPr>
        <dsp:cNvPr id="0" name=""/>
        <dsp:cNvSpPr/>
      </dsp:nvSpPr>
      <dsp:spPr>
        <a:xfrm>
          <a:off x="1105613" y="3307380"/>
          <a:ext cx="7244607" cy="508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Учитель будущего</a:t>
          </a:r>
          <a:endParaRPr lang="ru-RU" sz="1800" b="1" kern="1200" dirty="0"/>
        </a:p>
      </dsp:txBody>
      <dsp:txXfrm>
        <a:off x="1105613" y="3307380"/>
        <a:ext cx="7244607" cy="508621"/>
      </dsp:txXfrm>
    </dsp:sp>
    <dsp:sp modelId="{62C0EA0C-1295-4A03-B991-6059CAEB369E}">
      <dsp:nvSpPr>
        <dsp:cNvPr id="0" name=""/>
        <dsp:cNvSpPr/>
      </dsp:nvSpPr>
      <dsp:spPr>
        <a:xfrm>
          <a:off x="787724" y="3243803"/>
          <a:ext cx="635776" cy="6357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B62E1-FFFA-4739-BE82-B481C0F370F5}">
      <dsp:nvSpPr>
        <dsp:cNvPr id="0" name=""/>
        <dsp:cNvSpPr/>
      </dsp:nvSpPr>
      <dsp:spPr>
        <a:xfrm>
          <a:off x="853205" y="4070200"/>
          <a:ext cx="7497015" cy="508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718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Социальная активность</a:t>
          </a:r>
          <a:endParaRPr lang="ru-RU" sz="18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853205" y="4070200"/>
        <a:ext cx="7497015" cy="508621"/>
      </dsp:txXfrm>
    </dsp:sp>
    <dsp:sp modelId="{3CEC1832-7790-4C3C-8554-CE2FAB5E8F1C}">
      <dsp:nvSpPr>
        <dsp:cNvPr id="0" name=""/>
        <dsp:cNvSpPr/>
      </dsp:nvSpPr>
      <dsp:spPr>
        <a:xfrm>
          <a:off x="535317" y="4006623"/>
          <a:ext cx="635776" cy="6357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BA44-2828-44F7-A115-4A709CDE324B}">
      <dsp:nvSpPr>
        <dsp:cNvPr id="0" name=""/>
        <dsp:cNvSpPr/>
      </dsp:nvSpPr>
      <dsp:spPr>
        <a:xfrm>
          <a:off x="392603" y="4833580"/>
          <a:ext cx="7957617" cy="508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Новые возможности для каждого</a:t>
          </a:r>
          <a:endParaRPr lang="ru-RU" sz="1800" b="1" kern="1200" dirty="0"/>
        </a:p>
      </dsp:txBody>
      <dsp:txXfrm>
        <a:off x="392603" y="4833580"/>
        <a:ext cx="7957617" cy="508621"/>
      </dsp:txXfrm>
    </dsp:sp>
    <dsp:sp modelId="{EC2B9C71-46FF-47BF-939C-6AB3041414BE}">
      <dsp:nvSpPr>
        <dsp:cNvPr id="0" name=""/>
        <dsp:cNvSpPr/>
      </dsp:nvSpPr>
      <dsp:spPr>
        <a:xfrm>
          <a:off x="74714" y="4770002"/>
          <a:ext cx="635776" cy="6357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89F39-4E27-4499-8114-FAE85F9C0636}">
      <dsp:nvSpPr>
        <dsp:cNvPr id="0" name=""/>
        <dsp:cNvSpPr/>
      </dsp:nvSpPr>
      <dsp:spPr>
        <a:xfrm>
          <a:off x="1709956" y="2420155"/>
          <a:ext cx="602118" cy="1427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059" y="0"/>
              </a:lnTo>
              <a:lnTo>
                <a:pt x="301059" y="1427856"/>
              </a:lnTo>
              <a:lnTo>
                <a:pt x="602118" y="1427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72274" y="3095343"/>
        <a:ext cx="77480" cy="77480"/>
      </dsp:txXfrm>
    </dsp:sp>
    <dsp:sp modelId="{1461DC78-1017-4BC6-81BE-3D0A7B92BE27}">
      <dsp:nvSpPr>
        <dsp:cNvPr id="0" name=""/>
        <dsp:cNvSpPr/>
      </dsp:nvSpPr>
      <dsp:spPr>
        <a:xfrm>
          <a:off x="1709956" y="1576859"/>
          <a:ext cx="619188" cy="843296"/>
        </a:xfrm>
        <a:custGeom>
          <a:avLst/>
          <a:gdLst/>
          <a:ahLst/>
          <a:cxnLst/>
          <a:rect l="0" t="0" r="0" b="0"/>
          <a:pathLst>
            <a:path>
              <a:moveTo>
                <a:pt x="0" y="843296"/>
              </a:moveTo>
              <a:lnTo>
                <a:pt x="309594" y="843296"/>
              </a:lnTo>
              <a:lnTo>
                <a:pt x="309594" y="0"/>
              </a:lnTo>
              <a:lnTo>
                <a:pt x="61918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93395" y="1972352"/>
        <a:ext cx="52310" cy="52310"/>
      </dsp:txXfrm>
    </dsp:sp>
    <dsp:sp modelId="{F5FBF219-3700-44F7-8E30-EB6C45085F63}">
      <dsp:nvSpPr>
        <dsp:cNvPr id="0" name=""/>
        <dsp:cNvSpPr/>
      </dsp:nvSpPr>
      <dsp:spPr>
        <a:xfrm rot="16200000">
          <a:off x="-1164407" y="1961224"/>
          <a:ext cx="4830862" cy="9178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Федеральные инновационные площадки</a:t>
          </a:r>
          <a:endParaRPr lang="ru-RU" sz="2700" kern="1200" dirty="0"/>
        </a:p>
      </dsp:txBody>
      <dsp:txXfrm>
        <a:off x="-1164407" y="1961224"/>
        <a:ext cx="4830862" cy="917863"/>
      </dsp:txXfrm>
    </dsp:sp>
    <dsp:sp modelId="{0245B207-024D-4478-B5C4-C39CAF0F2C8D}">
      <dsp:nvSpPr>
        <dsp:cNvPr id="0" name=""/>
        <dsp:cNvSpPr/>
      </dsp:nvSpPr>
      <dsp:spPr>
        <a:xfrm>
          <a:off x="2329144" y="263735"/>
          <a:ext cx="5327667" cy="2626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/>
            <a:t>МБОУ д/с №3 </a:t>
          </a:r>
          <a:r>
            <a:rPr lang="ru-RU" sz="2000" b="1" u="sng" kern="1200" dirty="0" err="1" smtClean="0"/>
            <a:t>г.Курлово</a:t>
          </a:r>
          <a:endParaRPr lang="ru-RU" sz="2000" b="1" u="sng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«Модернизация образования в дошкольной образовательной организации в </a:t>
          </a:r>
          <a:r>
            <a:rPr lang="ru-RU" sz="2000" b="1" kern="1200" dirty="0" err="1" smtClean="0"/>
            <a:t>соответствиии</a:t>
          </a:r>
          <a:r>
            <a:rPr lang="ru-RU" sz="2000" b="1" kern="1200" dirty="0" smtClean="0"/>
            <a:t> с современными требованиями к качеству дошкольного образования»  </a:t>
          </a:r>
          <a:endParaRPr lang="ru-RU" sz="2000" b="1" kern="1200" dirty="0"/>
        </a:p>
      </dsp:txBody>
      <dsp:txXfrm>
        <a:off x="2329144" y="263735"/>
        <a:ext cx="5327667" cy="2626247"/>
      </dsp:txXfrm>
    </dsp:sp>
    <dsp:sp modelId="{FF8C5187-D65B-442B-9E46-FB269A3A9C5B}">
      <dsp:nvSpPr>
        <dsp:cNvPr id="0" name=""/>
        <dsp:cNvSpPr/>
      </dsp:nvSpPr>
      <dsp:spPr>
        <a:xfrm>
          <a:off x="2312074" y="3143744"/>
          <a:ext cx="5327938" cy="1408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МБОУ д/с №8 </a:t>
          </a:r>
          <a:r>
            <a:rPr lang="ru-RU" sz="2000" b="1" kern="1200" dirty="0" err="1" smtClean="0"/>
            <a:t>п.Золотково</a:t>
          </a: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«Реализация комплексной образовательной программы для детей раннего возраста»</a:t>
          </a:r>
          <a:endParaRPr lang="ru-RU" sz="2000" b="1" kern="1200" dirty="0"/>
        </a:p>
      </dsp:txBody>
      <dsp:txXfrm>
        <a:off x="2312074" y="3143744"/>
        <a:ext cx="5327938" cy="14085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6C8BF-87C4-4C90-B04F-F8F15BDFFC26}">
      <dsp:nvSpPr>
        <dsp:cNvPr id="0" name=""/>
        <dsp:cNvSpPr/>
      </dsp:nvSpPr>
      <dsp:spPr>
        <a:xfrm>
          <a:off x="3972110" y="573765"/>
          <a:ext cx="691376" cy="239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990"/>
              </a:lnTo>
              <a:lnTo>
                <a:pt x="691376" y="119990"/>
              </a:lnTo>
              <a:lnTo>
                <a:pt x="691376" y="239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525A3-2CFF-4E01-A2BC-84A7B486157D}">
      <dsp:nvSpPr>
        <dsp:cNvPr id="0" name=""/>
        <dsp:cNvSpPr/>
      </dsp:nvSpPr>
      <dsp:spPr>
        <a:xfrm>
          <a:off x="2823626" y="1385133"/>
          <a:ext cx="171415" cy="351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1369"/>
              </a:lnTo>
              <a:lnTo>
                <a:pt x="171415" y="35113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670C2-BBC7-4D6B-8BFA-27E539D33FC4}">
      <dsp:nvSpPr>
        <dsp:cNvPr id="0" name=""/>
        <dsp:cNvSpPr/>
      </dsp:nvSpPr>
      <dsp:spPr>
        <a:xfrm>
          <a:off x="2823626" y="1385133"/>
          <a:ext cx="171415" cy="2829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9889"/>
              </a:lnTo>
              <a:lnTo>
                <a:pt x="171415" y="28298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51E2B-0BBB-4ED5-951D-387AF92BFA41}">
      <dsp:nvSpPr>
        <dsp:cNvPr id="0" name=""/>
        <dsp:cNvSpPr/>
      </dsp:nvSpPr>
      <dsp:spPr>
        <a:xfrm>
          <a:off x="2823626" y="1385133"/>
          <a:ext cx="171415" cy="2148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409"/>
              </a:lnTo>
              <a:lnTo>
                <a:pt x="171415" y="21484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FE2D9-6669-415C-A064-366DA4E713E1}">
      <dsp:nvSpPr>
        <dsp:cNvPr id="0" name=""/>
        <dsp:cNvSpPr/>
      </dsp:nvSpPr>
      <dsp:spPr>
        <a:xfrm>
          <a:off x="2823626" y="1385133"/>
          <a:ext cx="171415" cy="1337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7042"/>
              </a:lnTo>
              <a:lnTo>
                <a:pt x="171415" y="13370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906BA-87BA-4B1A-85D4-F60A976DA28F}">
      <dsp:nvSpPr>
        <dsp:cNvPr id="0" name=""/>
        <dsp:cNvSpPr/>
      </dsp:nvSpPr>
      <dsp:spPr>
        <a:xfrm>
          <a:off x="2823626" y="1385133"/>
          <a:ext cx="171415" cy="52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5674"/>
              </a:lnTo>
              <a:lnTo>
                <a:pt x="171415" y="5256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55D57-F0D0-4E4B-8821-02BEED8ECF0E}">
      <dsp:nvSpPr>
        <dsp:cNvPr id="0" name=""/>
        <dsp:cNvSpPr/>
      </dsp:nvSpPr>
      <dsp:spPr>
        <a:xfrm>
          <a:off x="3280734" y="573765"/>
          <a:ext cx="691376" cy="239981"/>
        </a:xfrm>
        <a:custGeom>
          <a:avLst/>
          <a:gdLst/>
          <a:ahLst/>
          <a:cxnLst/>
          <a:rect l="0" t="0" r="0" b="0"/>
          <a:pathLst>
            <a:path>
              <a:moveTo>
                <a:pt x="691376" y="0"/>
              </a:moveTo>
              <a:lnTo>
                <a:pt x="691376" y="119990"/>
              </a:lnTo>
              <a:lnTo>
                <a:pt x="0" y="119990"/>
              </a:lnTo>
              <a:lnTo>
                <a:pt x="0" y="239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802FF-E055-4B44-86BA-3805A798D763}">
      <dsp:nvSpPr>
        <dsp:cNvPr id="0" name=""/>
        <dsp:cNvSpPr/>
      </dsp:nvSpPr>
      <dsp:spPr>
        <a:xfrm>
          <a:off x="3134705" y="2380"/>
          <a:ext cx="1674810" cy="571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93 группы дошкольников </a:t>
          </a:r>
          <a:endParaRPr lang="ru-RU" sz="1000" b="1" kern="1200" dirty="0"/>
        </a:p>
      </dsp:txBody>
      <dsp:txXfrm>
        <a:off x="3134705" y="2380"/>
        <a:ext cx="1674810" cy="571385"/>
      </dsp:txXfrm>
    </dsp:sp>
    <dsp:sp modelId="{457B908A-51C9-4AEA-8062-9B8DFEADECA4}">
      <dsp:nvSpPr>
        <dsp:cNvPr id="0" name=""/>
        <dsp:cNvSpPr/>
      </dsp:nvSpPr>
      <dsp:spPr>
        <a:xfrm>
          <a:off x="2709349" y="813747"/>
          <a:ext cx="1142771" cy="571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28 групп младшего возраста</a:t>
          </a:r>
          <a:endParaRPr lang="ru-RU" sz="1000" b="1" kern="1200" dirty="0"/>
        </a:p>
      </dsp:txBody>
      <dsp:txXfrm>
        <a:off x="2709349" y="813747"/>
        <a:ext cx="1142771" cy="571385"/>
      </dsp:txXfrm>
    </dsp:sp>
    <dsp:sp modelId="{0B00406F-A133-457F-95B4-2BCE53B30F9A}">
      <dsp:nvSpPr>
        <dsp:cNvPr id="0" name=""/>
        <dsp:cNvSpPr/>
      </dsp:nvSpPr>
      <dsp:spPr>
        <a:xfrm>
          <a:off x="2995041" y="1625115"/>
          <a:ext cx="2682940" cy="571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 социальные группы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(41 воспитанник</a:t>
          </a:r>
          <a:r>
            <a:rPr lang="ru-RU" sz="1000" kern="1200" dirty="0" smtClean="0"/>
            <a:t>)</a:t>
          </a:r>
          <a:endParaRPr lang="ru-RU" sz="1000" kern="1200" dirty="0"/>
        </a:p>
      </dsp:txBody>
      <dsp:txXfrm>
        <a:off x="2995041" y="1625115"/>
        <a:ext cx="2682940" cy="571385"/>
      </dsp:txXfrm>
    </dsp:sp>
    <dsp:sp modelId="{0C7E5E3F-2309-40E5-B58A-F0534982E882}">
      <dsp:nvSpPr>
        <dsp:cNvPr id="0" name=""/>
        <dsp:cNvSpPr/>
      </dsp:nvSpPr>
      <dsp:spPr>
        <a:xfrm>
          <a:off x="2995041" y="2436482"/>
          <a:ext cx="2724491" cy="571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 логопедические группы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(30 воспитанников)</a:t>
          </a:r>
          <a:endParaRPr lang="ru-RU" sz="1000" b="1" kern="1200" dirty="0"/>
        </a:p>
      </dsp:txBody>
      <dsp:txXfrm>
        <a:off x="2995041" y="2436482"/>
        <a:ext cx="2724491" cy="571385"/>
      </dsp:txXfrm>
    </dsp:sp>
    <dsp:sp modelId="{1004874B-46E8-469B-AB8D-A8878CBC52E4}">
      <dsp:nvSpPr>
        <dsp:cNvPr id="0" name=""/>
        <dsp:cNvSpPr/>
      </dsp:nvSpPr>
      <dsp:spPr>
        <a:xfrm>
          <a:off x="2995041" y="3247850"/>
          <a:ext cx="2682952" cy="571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Семейная группа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(3 воспитанника</a:t>
          </a:r>
          <a:r>
            <a:rPr lang="ru-RU" sz="1000" kern="1200" dirty="0" smtClean="0"/>
            <a:t>)</a:t>
          </a:r>
          <a:endParaRPr lang="ru-RU" sz="1000" kern="1200" dirty="0"/>
        </a:p>
      </dsp:txBody>
      <dsp:txXfrm>
        <a:off x="2995041" y="3247850"/>
        <a:ext cx="2682952" cy="571385"/>
      </dsp:txXfrm>
    </dsp:sp>
    <dsp:sp modelId="{BDE81F0D-0C9F-44F5-B5F3-BE36BA8418C4}">
      <dsp:nvSpPr>
        <dsp:cNvPr id="0" name=""/>
        <dsp:cNvSpPr/>
      </dsp:nvSpPr>
      <dsp:spPr>
        <a:xfrm>
          <a:off x="2995041" y="4059217"/>
          <a:ext cx="2856424" cy="311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5 </a:t>
          </a:r>
          <a:r>
            <a:rPr lang="ru-RU" sz="1050" b="1" kern="1200" dirty="0" err="1" smtClean="0"/>
            <a:t>логопунтов</a:t>
          </a:r>
          <a:r>
            <a:rPr lang="ru-RU" sz="1050" b="1" kern="1200" dirty="0" smtClean="0"/>
            <a:t> </a:t>
          </a:r>
          <a:endParaRPr lang="ru-RU" sz="1050" b="1" kern="1200" dirty="0"/>
        </a:p>
      </dsp:txBody>
      <dsp:txXfrm>
        <a:off x="2995041" y="4059217"/>
        <a:ext cx="2856424" cy="311610"/>
      </dsp:txXfrm>
    </dsp:sp>
    <dsp:sp modelId="{4D6F0F0B-03C1-4481-8B8F-8A3BAFC74103}">
      <dsp:nvSpPr>
        <dsp:cNvPr id="0" name=""/>
        <dsp:cNvSpPr/>
      </dsp:nvSpPr>
      <dsp:spPr>
        <a:xfrm>
          <a:off x="2995041" y="4610810"/>
          <a:ext cx="2864561" cy="571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Медико-педагогические консилиумы</a:t>
          </a:r>
          <a:endParaRPr lang="ru-RU" sz="1000" b="1" kern="1200" dirty="0"/>
        </a:p>
      </dsp:txBody>
      <dsp:txXfrm>
        <a:off x="2995041" y="4610810"/>
        <a:ext cx="2864561" cy="571385"/>
      </dsp:txXfrm>
    </dsp:sp>
    <dsp:sp modelId="{88337852-8F68-4347-BE92-DD0DD9042BD0}">
      <dsp:nvSpPr>
        <dsp:cNvPr id="0" name=""/>
        <dsp:cNvSpPr/>
      </dsp:nvSpPr>
      <dsp:spPr>
        <a:xfrm>
          <a:off x="4092101" y="813747"/>
          <a:ext cx="1142771" cy="571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65 групп среднего и старшего возраста</a:t>
          </a:r>
          <a:endParaRPr lang="ru-RU" sz="1000" b="1" kern="1200" dirty="0"/>
        </a:p>
      </dsp:txBody>
      <dsp:txXfrm>
        <a:off x="4092101" y="813747"/>
        <a:ext cx="1142771" cy="5713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10ADC-DF53-405D-A80B-C77B3B89863A}">
      <dsp:nvSpPr>
        <dsp:cNvPr id="0" name=""/>
        <dsp:cNvSpPr/>
      </dsp:nvSpPr>
      <dsp:spPr>
        <a:xfrm>
          <a:off x="682184" y="2049"/>
          <a:ext cx="1550514" cy="7752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2019</a:t>
          </a:r>
          <a:endParaRPr lang="ru-RU" sz="4100" kern="1200" dirty="0"/>
        </a:p>
      </dsp:txBody>
      <dsp:txXfrm>
        <a:off x="704891" y="24756"/>
        <a:ext cx="1505100" cy="729843"/>
      </dsp:txXfrm>
    </dsp:sp>
    <dsp:sp modelId="{B4A4E737-68CA-453A-A836-063D4E6EE88D}">
      <dsp:nvSpPr>
        <dsp:cNvPr id="0" name=""/>
        <dsp:cNvSpPr/>
      </dsp:nvSpPr>
      <dsp:spPr>
        <a:xfrm>
          <a:off x="837236" y="777306"/>
          <a:ext cx="155051" cy="581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442"/>
              </a:lnTo>
              <a:lnTo>
                <a:pt x="155051" y="5814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10702-A744-41F6-91F7-A569E36F2707}">
      <dsp:nvSpPr>
        <dsp:cNvPr id="0" name=""/>
        <dsp:cNvSpPr/>
      </dsp:nvSpPr>
      <dsp:spPr>
        <a:xfrm>
          <a:off x="992287" y="971121"/>
          <a:ext cx="3291680" cy="775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МБОУ «</a:t>
          </a:r>
          <a:r>
            <a:rPr lang="ru-RU" sz="1900" b="1" kern="1200" dirty="0" err="1" smtClean="0"/>
            <a:t>Анопинская</a:t>
          </a:r>
          <a:r>
            <a:rPr lang="ru-RU" sz="1900" b="1" kern="1200" dirty="0" smtClean="0"/>
            <a:t> СОШ»</a:t>
          </a:r>
          <a:endParaRPr lang="ru-RU" sz="1900" b="1" kern="1200" dirty="0"/>
        </a:p>
      </dsp:txBody>
      <dsp:txXfrm>
        <a:off x="1014994" y="993828"/>
        <a:ext cx="3246266" cy="729843"/>
      </dsp:txXfrm>
    </dsp:sp>
    <dsp:sp modelId="{ED57639D-F783-4DB8-83BE-2E1AC032DDFC}">
      <dsp:nvSpPr>
        <dsp:cNvPr id="0" name=""/>
        <dsp:cNvSpPr/>
      </dsp:nvSpPr>
      <dsp:spPr>
        <a:xfrm>
          <a:off x="837236" y="777306"/>
          <a:ext cx="155051" cy="1550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0514"/>
              </a:lnTo>
              <a:lnTo>
                <a:pt x="155051" y="15505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1C90F-85C3-4E82-8F99-AECBF42B400E}">
      <dsp:nvSpPr>
        <dsp:cNvPr id="0" name=""/>
        <dsp:cNvSpPr/>
      </dsp:nvSpPr>
      <dsp:spPr>
        <a:xfrm>
          <a:off x="992287" y="1940192"/>
          <a:ext cx="3291680" cy="775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МБОУ «Григорьевская СОШ»</a:t>
          </a:r>
          <a:endParaRPr lang="ru-RU" sz="1900" b="1" kern="1200" dirty="0"/>
        </a:p>
      </dsp:txBody>
      <dsp:txXfrm>
        <a:off x="1014994" y="1962899"/>
        <a:ext cx="3246266" cy="729843"/>
      </dsp:txXfrm>
    </dsp:sp>
    <dsp:sp modelId="{C3B5BAEF-0FAD-43C6-A767-06A7DC74719A}">
      <dsp:nvSpPr>
        <dsp:cNvPr id="0" name=""/>
        <dsp:cNvSpPr/>
      </dsp:nvSpPr>
      <dsp:spPr>
        <a:xfrm>
          <a:off x="4361493" y="2049"/>
          <a:ext cx="1550514" cy="7752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2020</a:t>
          </a:r>
          <a:endParaRPr lang="ru-RU" sz="4100" kern="1200" dirty="0"/>
        </a:p>
      </dsp:txBody>
      <dsp:txXfrm>
        <a:off x="4384200" y="24756"/>
        <a:ext cx="1505100" cy="729843"/>
      </dsp:txXfrm>
    </dsp:sp>
    <dsp:sp modelId="{A8D1E3AC-6DFD-4AD6-BFA0-D9F6826B1A13}">
      <dsp:nvSpPr>
        <dsp:cNvPr id="0" name=""/>
        <dsp:cNvSpPr/>
      </dsp:nvSpPr>
      <dsp:spPr>
        <a:xfrm>
          <a:off x="4516544" y="777306"/>
          <a:ext cx="155051" cy="581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442"/>
              </a:lnTo>
              <a:lnTo>
                <a:pt x="155051" y="5814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A48B9-16DA-4B03-872C-C96DA3A2E453}">
      <dsp:nvSpPr>
        <dsp:cNvPr id="0" name=""/>
        <dsp:cNvSpPr/>
      </dsp:nvSpPr>
      <dsp:spPr>
        <a:xfrm>
          <a:off x="4671596" y="971121"/>
          <a:ext cx="3257680" cy="775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МБОУ «</a:t>
          </a:r>
          <a:r>
            <a:rPr lang="ru-RU" sz="1900" b="1" kern="1200" dirty="0" err="1" smtClean="0"/>
            <a:t>Уршельская</a:t>
          </a:r>
          <a:r>
            <a:rPr lang="ru-RU" sz="1900" b="1" kern="1200" dirty="0" smtClean="0"/>
            <a:t> СОШ»</a:t>
          </a:r>
          <a:endParaRPr lang="ru-RU" sz="1900" b="1" kern="1200" dirty="0"/>
        </a:p>
      </dsp:txBody>
      <dsp:txXfrm>
        <a:off x="4694303" y="993828"/>
        <a:ext cx="3212266" cy="729843"/>
      </dsp:txXfrm>
    </dsp:sp>
    <dsp:sp modelId="{E2DAE91C-DF11-4F7B-8A88-205E6637F05F}">
      <dsp:nvSpPr>
        <dsp:cNvPr id="0" name=""/>
        <dsp:cNvSpPr/>
      </dsp:nvSpPr>
      <dsp:spPr>
        <a:xfrm>
          <a:off x="4516544" y="777306"/>
          <a:ext cx="155051" cy="1550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0514"/>
              </a:lnTo>
              <a:lnTo>
                <a:pt x="155051" y="15505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ADC14-F02B-41E2-B8E8-E606F82782B9}">
      <dsp:nvSpPr>
        <dsp:cNvPr id="0" name=""/>
        <dsp:cNvSpPr/>
      </dsp:nvSpPr>
      <dsp:spPr>
        <a:xfrm>
          <a:off x="4671596" y="1940192"/>
          <a:ext cx="3401704" cy="775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МБОУ «</a:t>
          </a:r>
          <a:r>
            <a:rPr lang="ru-RU" sz="1900" b="1" kern="1200" dirty="0" err="1" smtClean="0"/>
            <a:t>Курловская</a:t>
          </a:r>
          <a:r>
            <a:rPr lang="ru-RU" sz="1900" b="1" kern="1200" dirty="0" smtClean="0"/>
            <a:t> СОШ</a:t>
          </a:r>
          <a:r>
            <a:rPr lang="ru-RU" sz="1900" kern="1200" dirty="0" smtClean="0"/>
            <a:t>»</a:t>
          </a:r>
          <a:endParaRPr lang="ru-RU" sz="1900" kern="1200" dirty="0"/>
        </a:p>
      </dsp:txBody>
      <dsp:txXfrm>
        <a:off x="4694303" y="1962899"/>
        <a:ext cx="3356290" cy="729843"/>
      </dsp:txXfrm>
    </dsp:sp>
    <dsp:sp modelId="{27961794-9A74-4857-936E-6AD132D223FA}">
      <dsp:nvSpPr>
        <dsp:cNvPr id="0" name=""/>
        <dsp:cNvSpPr/>
      </dsp:nvSpPr>
      <dsp:spPr>
        <a:xfrm>
          <a:off x="4516544" y="777306"/>
          <a:ext cx="155051" cy="2519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9585"/>
              </a:lnTo>
              <a:lnTo>
                <a:pt x="155051" y="25195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B1074-A50D-4480-9593-E85633C6ADA8}">
      <dsp:nvSpPr>
        <dsp:cNvPr id="0" name=""/>
        <dsp:cNvSpPr/>
      </dsp:nvSpPr>
      <dsp:spPr>
        <a:xfrm>
          <a:off x="4671596" y="2909264"/>
          <a:ext cx="3442489" cy="775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МБОУ «Демидовская СОШ»</a:t>
          </a:r>
          <a:endParaRPr lang="ru-RU" sz="1900" b="1" kern="1200" dirty="0"/>
        </a:p>
      </dsp:txBody>
      <dsp:txXfrm>
        <a:off x="4694303" y="2931971"/>
        <a:ext cx="3397075" cy="7298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10ADC-DF53-405D-A80B-C77B3B89863A}">
      <dsp:nvSpPr>
        <dsp:cNvPr id="0" name=""/>
        <dsp:cNvSpPr/>
      </dsp:nvSpPr>
      <dsp:spPr>
        <a:xfrm>
          <a:off x="1342" y="229150"/>
          <a:ext cx="1844725" cy="9223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2019</a:t>
          </a:r>
          <a:endParaRPr lang="ru-RU" sz="4900" kern="1200" dirty="0"/>
        </a:p>
      </dsp:txBody>
      <dsp:txXfrm>
        <a:off x="28357" y="256165"/>
        <a:ext cx="1790695" cy="868332"/>
      </dsp:txXfrm>
    </dsp:sp>
    <dsp:sp modelId="{B4A4E737-68CA-453A-A836-063D4E6EE88D}">
      <dsp:nvSpPr>
        <dsp:cNvPr id="0" name=""/>
        <dsp:cNvSpPr/>
      </dsp:nvSpPr>
      <dsp:spPr>
        <a:xfrm>
          <a:off x="185814" y="1151513"/>
          <a:ext cx="184472" cy="691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772"/>
              </a:lnTo>
              <a:lnTo>
                <a:pt x="184472" y="6917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10702-A744-41F6-91F7-A569E36F2707}">
      <dsp:nvSpPr>
        <dsp:cNvPr id="0" name=""/>
        <dsp:cNvSpPr/>
      </dsp:nvSpPr>
      <dsp:spPr>
        <a:xfrm>
          <a:off x="370287" y="1382104"/>
          <a:ext cx="3916278" cy="92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МБОУ «</a:t>
          </a:r>
          <a:r>
            <a:rPr lang="ru-RU" sz="1400" b="1" kern="1200" dirty="0" err="1" smtClean="0"/>
            <a:t>Уршельская</a:t>
          </a:r>
          <a:r>
            <a:rPr lang="ru-RU" sz="1400" b="1" kern="1200" dirty="0" smtClean="0"/>
            <a:t> СОШ»</a:t>
          </a:r>
          <a:endParaRPr lang="ru-RU" sz="1400" b="1" kern="1200" dirty="0"/>
        </a:p>
      </dsp:txBody>
      <dsp:txXfrm>
        <a:off x="397302" y="1409119"/>
        <a:ext cx="3862248" cy="868332"/>
      </dsp:txXfrm>
    </dsp:sp>
    <dsp:sp modelId="{C3B5BAEF-0FAD-43C6-A767-06A7DC74719A}">
      <dsp:nvSpPr>
        <dsp:cNvPr id="0" name=""/>
        <dsp:cNvSpPr/>
      </dsp:nvSpPr>
      <dsp:spPr>
        <a:xfrm>
          <a:off x="4378802" y="229150"/>
          <a:ext cx="1844725" cy="9223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2020</a:t>
          </a:r>
          <a:endParaRPr lang="ru-RU" sz="4900" kern="1200" dirty="0"/>
        </a:p>
      </dsp:txBody>
      <dsp:txXfrm>
        <a:off x="4405817" y="256165"/>
        <a:ext cx="1790695" cy="868332"/>
      </dsp:txXfrm>
    </dsp:sp>
    <dsp:sp modelId="{A8D1E3AC-6DFD-4AD6-BFA0-D9F6826B1A13}">
      <dsp:nvSpPr>
        <dsp:cNvPr id="0" name=""/>
        <dsp:cNvSpPr/>
      </dsp:nvSpPr>
      <dsp:spPr>
        <a:xfrm>
          <a:off x="4563274" y="1151513"/>
          <a:ext cx="184472" cy="691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772"/>
              </a:lnTo>
              <a:lnTo>
                <a:pt x="184472" y="6917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A48B9-16DA-4B03-872C-C96DA3A2E453}">
      <dsp:nvSpPr>
        <dsp:cNvPr id="0" name=""/>
        <dsp:cNvSpPr/>
      </dsp:nvSpPr>
      <dsp:spPr>
        <a:xfrm>
          <a:off x="4747747" y="1382104"/>
          <a:ext cx="3875827" cy="92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/>
            <a:t>- МБОУ «</a:t>
          </a:r>
          <a:r>
            <a:rPr lang="ru-RU" sz="1400" b="1" u="sng" kern="1200" dirty="0" err="1" smtClean="0"/>
            <a:t>Красноэховская</a:t>
          </a:r>
          <a:r>
            <a:rPr lang="ru-RU" sz="1400" b="1" u="sng" kern="1200" dirty="0" smtClean="0"/>
            <a:t> СОШ»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* МБОУ «</a:t>
          </a:r>
          <a:r>
            <a:rPr lang="ru-RU" sz="1400" b="1" kern="1200" dirty="0" err="1" smtClean="0"/>
            <a:t>Вашутинская</a:t>
          </a:r>
          <a:r>
            <a:rPr lang="ru-RU" sz="1400" b="1" kern="1200" dirty="0" smtClean="0"/>
            <a:t> ООШ»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* МБОУ «</a:t>
          </a:r>
          <a:r>
            <a:rPr lang="ru-RU" sz="1400" b="1" kern="1200" dirty="0" err="1" smtClean="0"/>
            <a:t>Иванищевская</a:t>
          </a:r>
          <a:r>
            <a:rPr lang="ru-RU" sz="1400" b="1" kern="1200" dirty="0" smtClean="0"/>
            <a:t> СОШ»</a:t>
          </a:r>
          <a:endParaRPr lang="ru-RU" sz="1400" b="1" kern="1200" dirty="0"/>
        </a:p>
      </dsp:txBody>
      <dsp:txXfrm>
        <a:off x="4774762" y="1409119"/>
        <a:ext cx="3821797" cy="868332"/>
      </dsp:txXfrm>
    </dsp:sp>
    <dsp:sp modelId="{E2DAE91C-DF11-4F7B-8A88-205E6637F05F}">
      <dsp:nvSpPr>
        <dsp:cNvPr id="0" name=""/>
        <dsp:cNvSpPr/>
      </dsp:nvSpPr>
      <dsp:spPr>
        <a:xfrm>
          <a:off x="4563274" y="1151513"/>
          <a:ext cx="184472" cy="1844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725"/>
              </a:lnTo>
              <a:lnTo>
                <a:pt x="184472" y="1844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ADC14-F02B-41E2-B8E8-E606F82782B9}">
      <dsp:nvSpPr>
        <dsp:cNvPr id="0" name=""/>
        <dsp:cNvSpPr/>
      </dsp:nvSpPr>
      <dsp:spPr>
        <a:xfrm>
          <a:off x="4747747" y="2535057"/>
          <a:ext cx="4047180" cy="922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/>
            <a:t>- МБОУ «</a:t>
          </a:r>
          <a:r>
            <a:rPr lang="ru-RU" sz="1400" b="1" u="sng" kern="1200" dirty="0" err="1" smtClean="0"/>
            <a:t>Великодворская</a:t>
          </a:r>
          <a:r>
            <a:rPr lang="ru-RU" sz="1400" b="1" u="sng" kern="1200" dirty="0" smtClean="0"/>
            <a:t> СОШ</a:t>
          </a:r>
          <a:r>
            <a:rPr lang="ru-RU" sz="1400" u="sng" kern="1200" dirty="0" smtClean="0"/>
            <a:t>»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* МБОУ «</a:t>
          </a:r>
          <a:r>
            <a:rPr lang="ru-RU" sz="1400" b="1" kern="1200" dirty="0" err="1" smtClean="0"/>
            <a:t>Краснооктябрьская</a:t>
          </a:r>
          <a:r>
            <a:rPr lang="ru-RU" sz="1400" b="1" kern="1200" dirty="0" smtClean="0"/>
            <a:t> СОШ»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* МБОУ «</a:t>
          </a:r>
          <a:r>
            <a:rPr lang="ru-RU" sz="1400" b="1" kern="1200" dirty="0" err="1" smtClean="0"/>
            <a:t>Уляхинская</a:t>
          </a:r>
          <a:r>
            <a:rPr lang="ru-RU" sz="1400" b="1" kern="1200" dirty="0" smtClean="0"/>
            <a:t> ООШ»</a:t>
          </a:r>
          <a:endParaRPr lang="ru-RU" sz="1400" b="1" kern="1200" dirty="0"/>
        </a:p>
      </dsp:txBody>
      <dsp:txXfrm>
        <a:off x="4774762" y="2562072"/>
        <a:ext cx="3993150" cy="8683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98F99-A6EB-482A-B055-95676418614D}">
      <dsp:nvSpPr>
        <dsp:cNvPr id="0" name=""/>
        <dsp:cNvSpPr/>
      </dsp:nvSpPr>
      <dsp:spPr>
        <a:xfrm rot="5400000">
          <a:off x="-133297" y="133369"/>
          <a:ext cx="888651" cy="622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</a:t>
          </a:r>
          <a:endParaRPr lang="ru-RU" sz="1700" kern="1200" dirty="0"/>
        </a:p>
      </dsp:txBody>
      <dsp:txXfrm rot="-5400000">
        <a:off x="2" y="311099"/>
        <a:ext cx="622055" cy="266596"/>
      </dsp:txXfrm>
    </dsp:sp>
    <dsp:sp modelId="{B19BD45B-C484-45DC-9E6D-0C1331A9787A}">
      <dsp:nvSpPr>
        <dsp:cNvPr id="0" name=""/>
        <dsp:cNvSpPr/>
      </dsp:nvSpPr>
      <dsp:spPr>
        <a:xfrm rot="5400000">
          <a:off x="4054664" y="-3432536"/>
          <a:ext cx="577623" cy="7442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Повышающий коэффициент  специфики 1,8 к базовой ставке</a:t>
          </a:r>
          <a:endParaRPr lang="ru-RU" sz="1300" kern="1200" dirty="0"/>
        </a:p>
      </dsp:txBody>
      <dsp:txXfrm rot="-5400000">
        <a:off x="622056" y="28269"/>
        <a:ext cx="7414643" cy="521229"/>
      </dsp:txXfrm>
    </dsp:sp>
    <dsp:sp modelId="{D830CCF9-30D6-4CF3-8AA2-B409D5AA8AE9}">
      <dsp:nvSpPr>
        <dsp:cNvPr id="0" name=""/>
        <dsp:cNvSpPr/>
      </dsp:nvSpPr>
      <dsp:spPr>
        <a:xfrm rot="5400000">
          <a:off x="-133297" y="923672"/>
          <a:ext cx="888651" cy="622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</a:t>
          </a:r>
          <a:endParaRPr lang="ru-RU" sz="1700" kern="1200" dirty="0"/>
        </a:p>
      </dsp:txBody>
      <dsp:txXfrm rot="-5400000">
        <a:off x="2" y="1101402"/>
        <a:ext cx="622055" cy="266596"/>
      </dsp:txXfrm>
    </dsp:sp>
    <dsp:sp modelId="{4444610D-EBBA-4251-B847-504BA5B0DFA4}">
      <dsp:nvSpPr>
        <dsp:cNvPr id="0" name=""/>
        <dsp:cNvSpPr/>
      </dsp:nvSpPr>
      <dsp:spPr>
        <a:xfrm rot="5400000">
          <a:off x="4054664" y="-2642233"/>
          <a:ext cx="577623" cy="7442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Единовременная выплата в сумме 20000 рублей (среднее профессиональное образование) и 40000 рублей (высшее профессиональное образование)</a:t>
          </a:r>
          <a:endParaRPr lang="ru-RU" sz="1300" kern="1200" dirty="0"/>
        </a:p>
      </dsp:txBody>
      <dsp:txXfrm rot="-5400000">
        <a:off x="622056" y="818572"/>
        <a:ext cx="7414643" cy="521229"/>
      </dsp:txXfrm>
    </dsp:sp>
    <dsp:sp modelId="{29B6E744-95C2-4AA5-8E80-EADE46FEFFE0}">
      <dsp:nvSpPr>
        <dsp:cNvPr id="0" name=""/>
        <dsp:cNvSpPr/>
      </dsp:nvSpPr>
      <dsp:spPr>
        <a:xfrm rot="5400000">
          <a:off x="-133297" y="1713976"/>
          <a:ext cx="888651" cy="622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</a:t>
          </a:r>
          <a:endParaRPr lang="ru-RU" sz="1700" kern="1200" dirty="0"/>
        </a:p>
      </dsp:txBody>
      <dsp:txXfrm rot="-5400000">
        <a:off x="2" y="1891706"/>
        <a:ext cx="622055" cy="266596"/>
      </dsp:txXfrm>
    </dsp:sp>
    <dsp:sp modelId="{DB39BD61-4A8A-47EE-B6C1-EBD45C8A69B0}">
      <dsp:nvSpPr>
        <dsp:cNvPr id="0" name=""/>
        <dsp:cNvSpPr/>
      </dsp:nvSpPr>
      <dsp:spPr>
        <a:xfrm rot="5400000">
          <a:off x="4054664" y="-1851929"/>
          <a:ext cx="577623" cy="7442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Компенсация за </a:t>
          </a:r>
          <a:r>
            <a:rPr lang="ru-RU" sz="1300" kern="1200" dirty="0" err="1" smtClean="0"/>
            <a:t>найм</a:t>
          </a:r>
          <a:r>
            <a:rPr lang="ru-RU" sz="1300" kern="1200" dirty="0" smtClean="0"/>
            <a:t> жилых помещений</a:t>
          </a:r>
          <a:endParaRPr lang="ru-RU" sz="1300" kern="1200" dirty="0"/>
        </a:p>
      </dsp:txBody>
      <dsp:txXfrm rot="-5400000">
        <a:off x="622056" y="1608876"/>
        <a:ext cx="7414643" cy="521229"/>
      </dsp:txXfrm>
    </dsp:sp>
    <dsp:sp modelId="{DFF843A2-9DFE-46D3-9CD6-6898EDDEB6D1}">
      <dsp:nvSpPr>
        <dsp:cNvPr id="0" name=""/>
        <dsp:cNvSpPr/>
      </dsp:nvSpPr>
      <dsp:spPr>
        <a:xfrm rot="5400000">
          <a:off x="-133297" y="2504279"/>
          <a:ext cx="888651" cy="622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</a:t>
          </a:r>
          <a:endParaRPr lang="ru-RU" sz="1700" kern="1200" dirty="0"/>
        </a:p>
      </dsp:txBody>
      <dsp:txXfrm rot="-5400000">
        <a:off x="2" y="2682009"/>
        <a:ext cx="622055" cy="266596"/>
      </dsp:txXfrm>
    </dsp:sp>
    <dsp:sp modelId="{842909C5-FF3B-445B-8E81-BC103174D0CE}">
      <dsp:nvSpPr>
        <dsp:cNvPr id="0" name=""/>
        <dsp:cNvSpPr/>
      </dsp:nvSpPr>
      <dsp:spPr>
        <a:xfrm rot="5400000">
          <a:off x="4054664" y="-1061626"/>
          <a:ext cx="577623" cy="7442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Денежная компенсация расходов по проезду до места работы и обратно</a:t>
          </a:r>
          <a:endParaRPr lang="ru-RU" sz="1300" kern="1200" dirty="0"/>
        </a:p>
      </dsp:txBody>
      <dsp:txXfrm rot="-5400000">
        <a:off x="622056" y="2399179"/>
        <a:ext cx="7414643" cy="521229"/>
      </dsp:txXfrm>
    </dsp:sp>
    <dsp:sp modelId="{CA16F819-20BC-4DDE-8A9B-EA17BCBCFCFA}">
      <dsp:nvSpPr>
        <dsp:cNvPr id="0" name=""/>
        <dsp:cNvSpPr/>
      </dsp:nvSpPr>
      <dsp:spPr>
        <a:xfrm rot="5400000">
          <a:off x="-133297" y="3294583"/>
          <a:ext cx="888651" cy="622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5</a:t>
          </a:r>
          <a:endParaRPr lang="ru-RU" sz="1700" kern="1200" dirty="0"/>
        </a:p>
      </dsp:txBody>
      <dsp:txXfrm rot="-5400000">
        <a:off x="2" y="3472313"/>
        <a:ext cx="622055" cy="266596"/>
      </dsp:txXfrm>
    </dsp:sp>
    <dsp:sp modelId="{3A28C3D8-4733-4C3D-A388-68D8EFB6AB8E}">
      <dsp:nvSpPr>
        <dsp:cNvPr id="0" name=""/>
        <dsp:cNvSpPr/>
      </dsp:nvSpPr>
      <dsp:spPr>
        <a:xfrm rot="5400000">
          <a:off x="4054664" y="-271322"/>
          <a:ext cx="577623" cy="7442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Льготы по оплате жилого помещения, отопления и освещения</a:t>
          </a:r>
          <a:endParaRPr lang="ru-RU" sz="1300" kern="1200" dirty="0"/>
        </a:p>
      </dsp:txBody>
      <dsp:txXfrm rot="-5400000">
        <a:off x="622056" y="3189483"/>
        <a:ext cx="7414643" cy="521229"/>
      </dsp:txXfrm>
    </dsp:sp>
    <dsp:sp modelId="{AC430396-9C36-4485-9F8D-75604FCC730C}">
      <dsp:nvSpPr>
        <dsp:cNvPr id="0" name=""/>
        <dsp:cNvSpPr/>
      </dsp:nvSpPr>
      <dsp:spPr>
        <a:xfrm rot="5400000">
          <a:off x="-133297" y="4084886"/>
          <a:ext cx="888651" cy="622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6</a:t>
          </a:r>
          <a:endParaRPr lang="ru-RU" sz="1700" kern="1200" dirty="0"/>
        </a:p>
      </dsp:txBody>
      <dsp:txXfrm rot="-5400000">
        <a:off x="2" y="4262616"/>
        <a:ext cx="622055" cy="266596"/>
      </dsp:txXfrm>
    </dsp:sp>
    <dsp:sp modelId="{441F5629-2941-44F2-A3CA-1F895A89F775}">
      <dsp:nvSpPr>
        <dsp:cNvPr id="0" name=""/>
        <dsp:cNvSpPr/>
      </dsp:nvSpPr>
      <dsp:spPr>
        <a:xfrm rot="5400000">
          <a:off x="4054664" y="471598"/>
          <a:ext cx="577623" cy="7442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 Программа «Земский учитель»</a:t>
          </a:r>
          <a:endParaRPr lang="ru-RU" sz="1300" kern="1200" dirty="0"/>
        </a:p>
      </dsp:txBody>
      <dsp:txXfrm rot="-5400000">
        <a:off x="622056" y="3932404"/>
        <a:ext cx="7414643" cy="5212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3D314-A243-4E98-8964-8C007F9A67D1}">
      <dsp:nvSpPr>
        <dsp:cNvPr id="0" name=""/>
        <dsp:cNvSpPr/>
      </dsp:nvSpPr>
      <dsp:spPr>
        <a:xfrm>
          <a:off x="18446" y="0"/>
          <a:ext cx="4840311" cy="484031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A39EA-ADB6-4E27-BDD6-F731D37D2EC2}">
      <dsp:nvSpPr>
        <dsp:cNvPr id="0" name=""/>
        <dsp:cNvSpPr/>
      </dsp:nvSpPr>
      <dsp:spPr>
        <a:xfrm>
          <a:off x="1799766" y="486630"/>
          <a:ext cx="4423875" cy="11457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1. Расширение понятия  «воспитание»</a:t>
          </a:r>
          <a:endParaRPr lang="ru-RU" sz="1600" b="1" kern="1200" dirty="0"/>
        </a:p>
      </dsp:txBody>
      <dsp:txXfrm>
        <a:off x="1855699" y="542563"/>
        <a:ext cx="4312009" cy="1033926"/>
      </dsp:txXfrm>
    </dsp:sp>
    <dsp:sp modelId="{0CCE6142-AFF3-408D-8F38-09596A481853}">
      <dsp:nvSpPr>
        <dsp:cNvPr id="0" name=""/>
        <dsp:cNvSpPr/>
      </dsp:nvSpPr>
      <dsp:spPr>
        <a:xfrm>
          <a:off x="1669655" y="1775647"/>
          <a:ext cx="4684098" cy="11457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2. Программа воспитания становится неотъемлемой частью основной образовательной программы</a:t>
          </a:r>
          <a:endParaRPr lang="ru-RU" sz="1600" b="1" kern="1200" dirty="0"/>
        </a:p>
      </dsp:txBody>
      <dsp:txXfrm>
        <a:off x="1725588" y="1831580"/>
        <a:ext cx="4572232" cy="1033926"/>
      </dsp:txXfrm>
    </dsp:sp>
    <dsp:sp modelId="{31202092-5B2A-4A7A-870F-7FAD397F22DE}">
      <dsp:nvSpPr>
        <dsp:cNvPr id="0" name=""/>
        <dsp:cNvSpPr/>
      </dsp:nvSpPr>
      <dsp:spPr>
        <a:xfrm>
          <a:off x="1714000" y="3064664"/>
          <a:ext cx="4595406" cy="11457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3. Наличие примерной рабочей программы воспитания и календарного плана ОО</a:t>
          </a:r>
          <a:endParaRPr lang="ru-RU" sz="1600" b="1" kern="1200" dirty="0"/>
        </a:p>
      </dsp:txBody>
      <dsp:txXfrm>
        <a:off x="1769933" y="3120597"/>
        <a:ext cx="4483540" cy="10339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DA993-5D58-414A-ACBF-C3F864847DD0}">
      <dsp:nvSpPr>
        <dsp:cNvPr id="0" name=""/>
        <dsp:cNvSpPr/>
      </dsp:nvSpPr>
      <dsp:spPr>
        <a:xfrm>
          <a:off x="1817" y="0"/>
          <a:ext cx="2827737" cy="4912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Инфраструктура</a:t>
          </a:r>
          <a:endParaRPr lang="ru-RU" sz="1700" b="1" kern="1200" dirty="0"/>
        </a:p>
      </dsp:txBody>
      <dsp:txXfrm>
        <a:off x="1817" y="1964928"/>
        <a:ext cx="2827737" cy="1964928"/>
      </dsp:txXfrm>
    </dsp:sp>
    <dsp:sp modelId="{1A70C9C7-5C5A-4363-8E32-FE1B5CFBC37C}">
      <dsp:nvSpPr>
        <dsp:cNvPr id="0" name=""/>
        <dsp:cNvSpPr/>
      </dsp:nvSpPr>
      <dsp:spPr>
        <a:xfrm>
          <a:off x="597785" y="294739"/>
          <a:ext cx="1635802" cy="163580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8A055-4AF9-4183-9324-E8EF379C8102}">
      <dsp:nvSpPr>
        <dsp:cNvPr id="0" name=""/>
        <dsp:cNvSpPr/>
      </dsp:nvSpPr>
      <dsp:spPr>
        <a:xfrm>
          <a:off x="2914387" y="0"/>
          <a:ext cx="2827737" cy="4912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Содержательная часть ЦОС</a:t>
          </a:r>
          <a:endParaRPr lang="ru-RU" sz="1700" b="1" kern="1200" dirty="0"/>
        </a:p>
      </dsp:txBody>
      <dsp:txXfrm>
        <a:off x="2914387" y="1964928"/>
        <a:ext cx="2827737" cy="1964928"/>
      </dsp:txXfrm>
    </dsp:sp>
    <dsp:sp modelId="{D5C72BFC-EF89-4602-8CBA-6A8BA7935C72}">
      <dsp:nvSpPr>
        <dsp:cNvPr id="0" name=""/>
        <dsp:cNvSpPr/>
      </dsp:nvSpPr>
      <dsp:spPr>
        <a:xfrm>
          <a:off x="3510355" y="294739"/>
          <a:ext cx="1635802" cy="163580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E3AF4-923A-4291-A443-29F7C939A715}">
      <dsp:nvSpPr>
        <dsp:cNvPr id="0" name=""/>
        <dsp:cNvSpPr/>
      </dsp:nvSpPr>
      <dsp:spPr>
        <a:xfrm>
          <a:off x="5826957" y="0"/>
          <a:ext cx="2827737" cy="4912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Коммуникационная</a:t>
          </a:r>
          <a:endParaRPr lang="ru-RU" sz="1700" b="1" kern="1200" dirty="0"/>
        </a:p>
      </dsp:txBody>
      <dsp:txXfrm>
        <a:off x="5826957" y="1964927"/>
        <a:ext cx="2827737" cy="1964928"/>
      </dsp:txXfrm>
    </dsp:sp>
    <dsp:sp modelId="{DD56806C-AB9D-4B99-8BDD-452CF3D3D02A}">
      <dsp:nvSpPr>
        <dsp:cNvPr id="0" name=""/>
        <dsp:cNvSpPr/>
      </dsp:nvSpPr>
      <dsp:spPr>
        <a:xfrm>
          <a:off x="6422925" y="294739"/>
          <a:ext cx="1635802" cy="163580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FD461-051B-4CD7-B3CD-623EE77BA15A}">
      <dsp:nvSpPr>
        <dsp:cNvPr id="0" name=""/>
        <dsp:cNvSpPr/>
      </dsp:nvSpPr>
      <dsp:spPr>
        <a:xfrm>
          <a:off x="346260" y="3929856"/>
          <a:ext cx="7963991" cy="73684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A5067-E837-45A3-B3B6-0DA4E96B6347}">
      <dsp:nvSpPr>
        <dsp:cNvPr id="0" name=""/>
        <dsp:cNvSpPr/>
      </dsp:nvSpPr>
      <dsp:spPr>
        <a:xfrm>
          <a:off x="1440151" y="72005"/>
          <a:ext cx="2185623" cy="218595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7BD4C-52F9-4B0B-A38E-FA2A11B0A7EB}">
      <dsp:nvSpPr>
        <dsp:cNvPr id="0" name=""/>
        <dsp:cNvSpPr/>
      </dsp:nvSpPr>
      <dsp:spPr>
        <a:xfrm>
          <a:off x="1953850" y="866928"/>
          <a:ext cx="1214508" cy="607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Интернет в ОО</a:t>
          </a:r>
          <a:endParaRPr lang="ru-RU" sz="1200" b="1" kern="1200" dirty="0"/>
        </a:p>
      </dsp:txBody>
      <dsp:txXfrm>
        <a:off x="1953850" y="866928"/>
        <a:ext cx="1214508" cy="607109"/>
      </dsp:txXfrm>
    </dsp:sp>
    <dsp:sp modelId="{9B860E86-0B72-41BD-A2FA-961211676794}">
      <dsp:nvSpPr>
        <dsp:cNvPr id="0" name=""/>
        <dsp:cNvSpPr/>
      </dsp:nvSpPr>
      <dsp:spPr>
        <a:xfrm>
          <a:off x="655892" y="1333726"/>
          <a:ext cx="2185623" cy="218595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ABA70-FA94-4C23-A562-351468D0BE62}">
      <dsp:nvSpPr>
        <dsp:cNvPr id="0" name=""/>
        <dsp:cNvSpPr/>
      </dsp:nvSpPr>
      <dsp:spPr>
        <a:xfrm>
          <a:off x="905118" y="2130188"/>
          <a:ext cx="1687171" cy="607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Компьютерное оснащение</a:t>
          </a:r>
          <a:endParaRPr lang="ru-RU" sz="1100" b="1" kern="1200" dirty="0"/>
        </a:p>
      </dsp:txBody>
      <dsp:txXfrm>
        <a:off x="905118" y="2130188"/>
        <a:ext cx="1687171" cy="607109"/>
      </dsp:txXfrm>
    </dsp:sp>
    <dsp:sp modelId="{3B90BEEE-195E-445D-A17E-7151E526820E}">
      <dsp:nvSpPr>
        <dsp:cNvPr id="0" name=""/>
        <dsp:cNvSpPr/>
      </dsp:nvSpPr>
      <dsp:spPr>
        <a:xfrm>
          <a:off x="1418500" y="2740021"/>
          <a:ext cx="1877789" cy="187854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17A15-5BC7-4B22-86EE-59D3CC5EB00F}">
      <dsp:nvSpPr>
        <dsp:cNvPr id="0" name=""/>
        <dsp:cNvSpPr/>
      </dsp:nvSpPr>
      <dsp:spPr>
        <a:xfrm>
          <a:off x="1748909" y="3395263"/>
          <a:ext cx="1214508" cy="607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Программное обеспечение</a:t>
          </a:r>
          <a:endParaRPr lang="ru-RU" sz="1200" b="1" kern="1200" dirty="0"/>
        </a:p>
      </dsp:txBody>
      <dsp:txXfrm>
        <a:off x="1748909" y="3395263"/>
        <a:ext cx="1214508" cy="607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-6350" y="4724400"/>
            <a:ext cx="9144000" cy="2133600"/>
            <a:chOff x="0" y="2976"/>
            <a:chExt cx="5760" cy="1344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ltGray">
            <a:xfrm>
              <a:off x="53" y="2976"/>
              <a:ext cx="5666" cy="1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ltGray">
            <a:xfrm>
              <a:off x="0" y="2976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93" name="Rectangle 21"/>
          <p:cNvSpPr>
            <a:spLocks noChangeArrowheads="1"/>
          </p:cNvSpPr>
          <p:nvPr/>
        </p:nvSpPr>
        <p:spPr bwMode="ltGray">
          <a:xfrm>
            <a:off x="-6350" y="0"/>
            <a:ext cx="9144000" cy="22050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60600"/>
            <a:ext cx="8982075" cy="23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404938"/>
            <a:ext cx="7239000" cy="762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5334000"/>
            <a:ext cx="7086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3096" name="AutoShape 2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4B4D43-DCC0-4824-86FF-1D7DC476D5A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3680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62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62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BF5F67-8E95-449A-A970-DF01D584629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39065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001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4948238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7315200" y="6461125"/>
            <a:ext cx="1676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57200" y="6472238"/>
            <a:ext cx="609600" cy="233362"/>
          </a:xfrm>
        </p:spPr>
        <p:txBody>
          <a:bodyPr/>
          <a:lstStyle>
            <a:lvl1pPr>
              <a:defRPr/>
            </a:lvl1pPr>
          </a:lstStyle>
          <a:p>
            <a:fld id="{64566530-8E2A-43CF-9197-0183B0BE8BC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1257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6E3C26-3B55-4965-A8A4-88A1B0E5EA4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2928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5DBA20-6430-4ED2-94D9-FA4664372C8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764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7F3779-CD1A-45AE-BBD6-13F0ECBD18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103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4A18D3-9BA8-4E8C-B1C9-1C0761CF9C1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0047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BEECB7-1D11-4F6D-8F79-CA3D1360869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9688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7C7F30-9DD6-433D-8442-23BDE475EE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5357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97F3A0-557D-48B6-9AD3-AFCE7C37D3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2084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235E15-23AA-40F1-A680-3B44E57470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6814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20638" y="22225"/>
          <a:ext cx="9101137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Image" r:id="rId15" imgW="6653968" imgH="1180952" progId="">
                  <p:embed/>
                </p:oleObj>
              </mc:Choice>
              <mc:Fallback>
                <p:oleObj name="Image" r:id="rId15" imgW="6653968" imgH="1180952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" y="22225"/>
                        <a:ext cx="9101137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492B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8418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461125"/>
            <a:ext cx="1676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472238"/>
            <a:ext cx="6096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5B78084D-F4CC-48DD-A891-4F4D5B350673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28600"/>
            <a:ext cx="81534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-11113" y="0"/>
            <a:ext cx="9159876" cy="6859588"/>
            <a:chOff x="0" y="0"/>
            <a:chExt cx="5764" cy="4321"/>
          </a:xfrm>
        </p:grpSpPr>
        <p:sp>
          <p:nvSpPr>
            <p:cNvPr id="1042" name="AutoShape 18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inprosvet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3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24744"/>
            <a:ext cx="8280920" cy="762000"/>
          </a:xfrm>
        </p:spPr>
        <p:txBody>
          <a:bodyPr/>
          <a:lstStyle/>
          <a:p>
            <a:pPr lvl="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800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</a:t>
            </a:r>
            <a:r>
              <a:rPr lang="ru-RU" sz="2800" kern="1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итоги деятельности </a:t>
            </a:r>
            <a:br>
              <a:rPr lang="ru-RU" sz="2800" kern="1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kern="1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системы образования </a:t>
            </a:r>
            <a:r>
              <a:rPr lang="ru-RU" sz="2800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Гусь-Хрустального </a:t>
            </a:r>
            <a:r>
              <a:rPr lang="ru-RU" sz="2800" kern="1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района </a:t>
            </a:r>
            <a:r>
              <a:rPr lang="ru-RU" sz="2800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201</a:t>
            </a:r>
            <a:r>
              <a:rPr lang="en-US" sz="2800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ru-RU" sz="2800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/20</a:t>
            </a:r>
            <a:r>
              <a:rPr lang="en-US" sz="2800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r>
              <a:rPr lang="ru-RU" sz="2800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kern="1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учебном году </a:t>
            </a:r>
            <a:r>
              <a:rPr lang="ru-RU" sz="2800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задачи на 20</a:t>
            </a:r>
            <a:r>
              <a:rPr lang="en-US" sz="2800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r>
              <a:rPr lang="ru-RU" sz="2800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/20</a:t>
            </a:r>
            <a:r>
              <a:rPr lang="en-US" sz="2800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r>
              <a:rPr lang="ru-RU" sz="2800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учебный </a:t>
            </a:r>
            <a:r>
              <a:rPr lang="ru-RU" sz="2800" kern="1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</a:t>
            </a:r>
            <a:r>
              <a:rPr lang="ru-RU" sz="3600" kern="1200" dirty="0">
                <a:ln w="11430"/>
                <a:gradFill>
                  <a:gsLst>
                    <a:gs pos="35000">
                      <a:srgbClr val="00518E"/>
                    </a:gs>
                    <a:gs pos="50000">
                      <a:srgbClr val="FFC000"/>
                    </a:gs>
                    <a:gs pos="65000">
                      <a:srgbClr val="00518E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kern="1200" dirty="0">
                <a:ln w="11430"/>
                <a:gradFill>
                  <a:gsLst>
                    <a:gs pos="35000">
                      <a:srgbClr val="00518E"/>
                    </a:gs>
                    <a:gs pos="50000">
                      <a:srgbClr val="FFC000"/>
                    </a:gs>
                    <a:gs pos="65000">
                      <a:srgbClr val="00518E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alt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8024" y="5013176"/>
            <a:ext cx="3960440" cy="1263352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О.А. Федорова, начальник управления образования администрации Гусь-Хрустального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Современная школа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326" y="130860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Центры цифрового и гуманитарного профилей «Точка роста»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2" y="2179997"/>
            <a:ext cx="3063437" cy="2042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77072"/>
            <a:ext cx="3419872" cy="2279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32" y="2203041"/>
            <a:ext cx="3275856" cy="2183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32" y="4077073"/>
            <a:ext cx="3455876" cy="23042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20888"/>
            <a:ext cx="194421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Современная школа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326" y="130860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Центры цифрового и гуманитарного профилей «Точка роста»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95288953"/>
              </p:ext>
            </p:extLst>
          </p:nvPr>
        </p:nvGraphicFramePr>
        <p:xfrm>
          <a:off x="0" y="2262708"/>
          <a:ext cx="8796270" cy="3686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96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https://sun9-63.userapi.com/c850628/v850628757/1e8cf1/uir0TUTgf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52" y="1747418"/>
            <a:ext cx="3091024" cy="205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sun9-53.userapi.com/c850628/v850628757/1e8b69/RDsp1ZHU5N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01249"/>
            <a:ext cx="3229392" cy="215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 каждого ребенка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326" y="130860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Мобильный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кванториум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https://sun9-48.userapi.com/c850628/v850628757/1e8bff/NXF-0EDaI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8900"/>
            <a:ext cx="3522938" cy="234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sun9-43.userapi.com/c850628/v850628757/1e8d41/-K3ngr0Fd8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3"/>
          <a:stretch/>
        </p:blipFill>
        <p:spPr bwMode="auto">
          <a:xfrm>
            <a:off x="179512" y="4494244"/>
            <a:ext cx="3434046" cy="186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storage.myseldon.com/news_pict_02/02A87F359E17B6A5B2CA17499115F5F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17" y="2780928"/>
            <a:ext cx="3264562" cy="224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3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8600"/>
            <a:ext cx="8784976" cy="900113"/>
          </a:xfrm>
        </p:spPr>
        <p:txBody>
          <a:bodyPr/>
          <a:lstStyle/>
          <a:p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Модернизация спортивных залов</a:t>
            </a:r>
            <a:endParaRPr lang="en-US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8600"/>
            <a:ext cx="8784976" cy="900113"/>
          </a:xfrm>
        </p:spPr>
        <p:txBody>
          <a:bodyPr/>
          <a:lstStyle/>
          <a:p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Электронное и дистанционное обучение</a:t>
            </a:r>
            <a:endParaRPr lang="en-US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37208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3" t="47583" r="17483" b="19878"/>
          <a:stretch/>
        </p:blipFill>
        <p:spPr bwMode="auto">
          <a:xfrm>
            <a:off x="2173576" y="3212976"/>
            <a:ext cx="6970424" cy="289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5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8600"/>
            <a:ext cx="8784976" cy="900113"/>
          </a:xfrm>
        </p:spPr>
        <p:txBody>
          <a:bodyPr/>
          <a:lstStyle/>
          <a:p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молодых специалистов, развитие педагогических кадров</a:t>
            </a:r>
            <a:endParaRPr lang="en-US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51082366"/>
              </p:ext>
            </p:extLst>
          </p:nvPr>
        </p:nvGraphicFramePr>
        <p:xfrm>
          <a:off x="611560" y="1397000"/>
          <a:ext cx="8064896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52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276872"/>
            <a:ext cx="165062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13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2553871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Модернизация воспитательной деятельности образовательных организаций. Внедрение примерной программы воспитания в общеобразовательных организациях Гусь-Хрус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ального района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1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10753" y="188640"/>
            <a:ext cx="8112741" cy="900113"/>
          </a:xfrm>
        </p:spPr>
        <p:txBody>
          <a:bodyPr/>
          <a:lstStyle/>
          <a:p>
            <a:endParaRPr lang="en-US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https://2018-gody.com/wp-content/uploads/2017/10/5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 descr="https://edu.gov.ru/uploads/media/photo/2020/06/17/442d2d038c8815501a45_20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r="11605"/>
          <a:stretch/>
        </p:blipFill>
        <p:spPr bwMode="auto">
          <a:xfrm>
            <a:off x="425269" y="1412776"/>
            <a:ext cx="3031505" cy="312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94967" y="3645024"/>
            <a:ext cx="4968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/>
              <a:t>«Важно то, на каких ценностях мы будем воспитывать подрастающее поколение. На сегодняшний день мы видим и предлагаем следующее: Родина, семья, дружба, взаимопомощь, спорт и здоровье, любовь к природе, стремление к знаниям</a:t>
            </a:r>
            <a:r>
              <a:rPr lang="ru-RU" i="1" dirty="0" smtClean="0"/>
              <a:t>»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8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10753" y="188640"/>
            <a:ext cx="8112741" cy="900113"/>
          </a:xfrm>
        </p:spPr>
        <p:txBody>
          <a:bodyPr/>
          <a:lstStyle/>
          <a:p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Новшества в системе воспитания</a:t>
            </a:r>
            <a:endParaRPr lang="en-US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77760597"/>
              </p:ext>
            </p:extLst>
          </p:nvPr>
        </p:nvGraphicFramePr>
        <p:xfrm>
          <a:off x="2771800" y="1397000"/>
          <a:ext cx="637220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1268760"/>
            <a:ext cx="31683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Воспитание – формирование у обучающихся чувства патриотизма и гражданственности, уважения к памяти защитников Отечества и подвигам героев Отечества, к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РФ, к природе и окружающей среде»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2002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Примерная программа воспитания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121433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6" t="14172" r="20156" b="3741"/>
          <a:stretch/>
        </p:blipFill>
        <p:spPr bwMode="auto">
          <a:xfrm>
            <a:off x="5796136" y="1340676"/>
            <a:ext cx="3200400" cy="43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 descr="http://images.myshared.ru/9/924232/slide_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3" t="66158" r="11744" b="16921"/>
          <a:stretch/>
        </p:blipFill>
        <p:spPr bwMode="auto">
          <a:xfrm>
            <a:off x="3677404" y="5829137"/>
            <a:ext cx="2118732" cy="36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49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276872"/>
            <a:ext cx="165062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13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2553871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направления достижения стратегической цели по вхождению Российской Федерации в число 10 ведущих стран мира по качеству образования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55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Общероссийское родительское собрание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3" name="AutoShape 2" descr="banner 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anner 1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https://xn--80aabdc3aef1bhdbbd1amr9v.xn--p1ai/wp-content/uploads/2020/08/news_2020-08-04_01-75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046" y="1340768"/>
            <a:ext cx="5272757" cy="31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0380" y="5013176"/>
            <a:ext cx="8330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hlinkClick r:id="rId3"/>
              </a:rPr>
              <a:t>Официальная группа </a:t>
            </a:r>
            <a:r>
              <a:rPr lang="ru-RU" i="1" dirty="0">
                <a:hlinkClick r:id="rId3"/>
              </a:rPr>
              <a:t>Министерства в социальной сети «</a:t>
            </a:r>
            <a:r>
              <a:rPr lang="ru-RU" i="1" dirty="0" err="1">
                <a:hlinkClick r:id="rId3"/>
              </a:rPr>
              <a:t>ВКонтакте</a:t>
            </a:r>
            <a:r>
              <a:rPr lang="ru-RU" i="1" dirty="0" smtClean="0">
                <a:hlinkClick r:id="rId3"/>
              </a:rPr>
              <a:t>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855224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10753" y="188640"/>
            <a:ext cx="8112741" cy="900113"/>
          </a:xfrm>
        </p:spPr>
        <p:txBody>
          <a:bodyPr/>
          <a:lstStyle/>
          <a:p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воспитания</a:t>
            </a:r>
            <a:endParaRPr lang="en-US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https://2018-gody.com/wp-content/uploads/2017/10/5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cod58.ru/wp-content/uploads/2018/01/aacbd6070497e21154491d9a2a46ef3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od58.ru/wp-content/uploads/2018/01/aacbd6070497e21154491d9a2a46ef3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234888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/>
              <a:t>Ближе всего к ученикам – их классные руководители. Такая постоянная каждодневная работа, связанная с обучением, воспитанием детей, – это огромная ответственность, и она, конечно, требует особой подготовки наставников и их особой поддержки</a:t>
            </a:r>
            <a:r>
              <a:rPr lang="ru-RU" b="1" i="1" dirty="0" smtClean="0"/>
              <a:t>.</a:t>
            </a:r>
          </a:p>
          <a:p>
            <a:pPr algn="r"/>
            <a:endParaRPr lang="ru-RU" b="1" i="1" dirty="0" smtClean="0"/>
          </a:p>
          <a:p>
            <a:pPr algn="r"/>
            <a:r>
              <a:rPr lang="ru-RU" b="1" i="1" dirty="0" smtClean="0"/>
              <a:t>В.В. Путин</a:t>
            </a:r>
            <a:r>
              <a:rPr lang="ru-RU" b="1" i="1" dirty="0"/>
              <a:t> </a:t>
            </a:r>
            <a:endParaRPr lang="ru-RU" dirty="0"/>
          </a:p>
        </p:txBody>
      </p:sp>
      <p:pic>
        <p:nvPicPr>
          <p:cNvPr id="18434" name="Picture 2" descr="https://img11.postila.ru/data/d9/1d/7d/c1/d91d7dc1f1cbfa9fc831007b85d5f516097b2b3f4de33230fcd80f3ca9026e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56792"/>
            <a:ext cx="3116660" cy="401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7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276872"/>
            <a:ext cx="165062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13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2553871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Актуальные направления цифровой трансформации образования: перспективы и новые возможности развития традиционного образования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1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10753" y="188640"/>
            <a:ext cx="8112741" cy="900113"/>
          </a:xfrm>
        </p:spPr>
        <p:txBody>
          <a:bodyPr/>
          <a:lstStyle/>
          <a:p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Цифровая трансформация образования</a:t>
            </a:r>
            <a:endParaRPr lang="en-US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https://2018-gody.com/wp-content/uploads/2017/10/5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cod58.ru/wp-content/uploads/2018/01/aacbd6070497e21154491d9a2a46ef3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od58.ru/wp-content/uploads/2018/01/aacbd6070497e21154491d9a2a46ef3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88" name="Picture 100" descr="http://zpravda.ru/images/uploads/news/2020/4/8/328eeb7243d5579be3d0d03337cc66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772816"/>
            <a:ext cx="6601205" cy="403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10753" y="188640"/>
            <a:ext cx="8112741" cy="900113"/>
          </a:xfrm>
        </p:spPr>
        <p:txBody>
          <a:bodyPr/>
          <a:lstStyle/>
          <a:p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Цифровая образовательная среда</a:t>
            </a:r>
            <a:endParaRPr lang="en-US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https://2018-gody.com/wp-content/uploads/2017/10/5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cod58.ru/wp-content/uploads/2018/01/aacbd6070497e21154491d9a2a46ef3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od58.ru/wp-content/uploads/2018/01/aacbd6070497e21154491d9a2a46ef3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43316417"/>
              </p:ext>
            </p:extLst>
          </p:nvPr>
        </p:nvGraphicFramePr>
        <p:xfrm>
          <a:off x="307975" y="1397000"/>
          <a:ext cx="8656513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2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10753" y="188640"/>
            <a:ext cx="8112741" cy="900113"/>
          </a:xfrm>
        </p:spPr>
        <p:txBody>
          <a:bodyPr/>
          <a:lstStyle/>
          <a:p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Инфраструктура ЦОС</a:t>
            </a:r>
            <a:endParaRPr lang="en-US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https://2018-gody.com/wp-content/uploads/2017/10/5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cod58.ru/wp-content/uploads/2018/01/aacbd6070497e21154491d9a2a46ef3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od58.ru/wp-content/uploads/2018/01/aacbd6070497e21154491d9a2a46ef3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4.bp.blogspot.com/-GIjOQaakhHU/WLaSNHiRE2I/AAAAAAAABfM/ydV3N3sYa70_j2FTXCdUxkWMPN0t9X2XwCPcB/s1600/%25D0%259B%25D0%25BE%25D0%25B3%25D0%25BE%2B%25D0%25A3%25D1%2587%25D0%25B8%25D1%2582%25D0%25B5%25D0%25BB%25D1%258C%2B%25D0%25B3%25D0%25BE%25D0%25B4%25D0%25B0%2B%25D0%25B2%25D0%25B0%25D1%2580%25D0%25B8%25D0%25B0%25D0%25BD%25D1%2582%2B%25D0%25BE%25D0%25B1%25D1%2580%25D0%25B5%25D0%25B7%25D0%25B0%25D0%25BD%25D1%258B%25D0%25B9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84188364"/>
              </p:ext>
            </p:extLst>
          </p:nvPr>
        </p:nvGraphicFramePr>
        <p:xfrm>
          <a:off x="2555775" y="1484784"/>
          <a:ext cx="4104457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 descr="https://avatars.mds.yandex.net/get-zen_doc/1245815/pub_5c63e75d514b2200ae049552_5c63ed633f72e900ad7e20e8/scale_120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45"/>
          <a:stretch/>
        </p:blipFill>
        <p:spPr bwMode="auto">
          <a:xfrm>
            <a:off x="307975" y="1491142"/>
            <a:ext cx="2334838" cy="19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im0-tub-ru.yandex.net/i?id=93b35ab68e6693b3aa41dd86ab32b207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59260"/>
            <a:ext cx="2604554" cy="234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https://eftech.ru/upload/medialibrary/7db/po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http://xn--80aaakdfcwaoilkdjklcbcdcudnvw6z.xn--p1ai/wp-content/uploads/2020/01/about-im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21" y="4005064"/>
            <a:ext cx="3234184" cy="24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5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10753" y="188640"/>
            <a:ext cx="8112741" cy="900113"/>
          </a:xfrm>
        </p:spPr>
        <p:txBody>
          <a:bodyPr/>
          <a:lstStyle/>
          <a:p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Содержательная часть ЦОС</a:t>
            </a:r>
            <a:endParaRPr lang="en-US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https://2018-gody.com/wp-content/uploads/2017/10/5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cod58.ru/wp-content/uploads/2018/01/aacbd6070497e21154491d9a2a46ef3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od58.ru/wp-content/uploads/2018/01/aacbd6070497e21154491d9a2a46ef3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4.bp.blogspot.com/-GIjOQaakhHU/WLaSNHiRE2I/AAAAAAAABfM/ydV3N3sYa70_j2FTXCdUxkWMPN0t9X2XwCPcB/s1600/%25D0%259B%25D0%25BE%25D0%25B3%25D0%25BE%2B%25D0%25A3%25D1%2587%25D0%25B8%25D1%2582%25D0%25B5%25D0%25BB%25D1%258C%2B%25D0%25B3%25D0%25BE%25D0%25B4%25D0%25B0%2B%25D0%25B2%25D0%25B0%25D1%2580%25D0%25B8%25D0%25B0%25D0%25BD%25D1%2582%2B%25D0%25BE%25D0%25B1%25D1%2580%25D0%25B5%25D0%25B7%25D0%25B0%25D0%25BD%25D1%258B%25D0%25B9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eftech.ru/upload/medialibrary/7db/po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 descr="https://www.gim47ngo.ru/images/img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0" r="19390"/>
          <a:stretch/>
        </p:blipFill>
        <p:spPr bwMode="auto">
          <a:xfrm>
            <a:off x="146571" y="1484784"/>
            <a:ext cx="2386903" cy="241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school5.rc-buzuluk.ru/img/%D1%80%D1%8D%D1%8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1" t="12609" r="24147" b="15396"/>
          <a:stretch/>
        </p:blipFill>
        <p:spPr bwMode="auto">
          <a:xfrm>
            <a:off x="3131840" y="1428079"/>
            <a:ext cx="2448272" cy="251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s://irecommend.ru/sites/default/files/product-images/987749/43Ytdl62iSVqBPj5FAUqZQ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28079"/>
            <a:ext cx="2520280" cy="254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s://avatars.mds.yandex.net/get-pdb/2212586/c2b68271-f7ef-4da1-bbf6-1167b731648b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69397"/>
            <a:ext cx="2438071" cy="243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https://sch1998u.mskobr.ru/files/NOVOSTI/05.02.20/yandeks2019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66" y="4149080"/>
            <a:ext cx="2976270" cy="222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3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10753" y="188640"/>
            <a:ext cx="8112741" cy="900113"/>
          </a:xfrm>
        </p:spPr>
        <p:txBody>
          <a:bodyPr/>
          <a:lstStyle/>
          <a:p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Коммуникационная составляющая ЦОС</a:t>
            </a:r>
            <a:endParaRPr lang="en-US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https://2018-gody.com/wp-content/uploads/2017/10/5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cod58.ru/wp-content/uploads/2018/01/aacbd6070497e21154491d9a2a46ef3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od58.ru/wp-content/uploads/2018/01/aacbd6070497e21154491d9a2a46ef3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4.bp.blogspot.com/-GIjOQaakhHU/WLaSNHiRE2I/AAAAAAAABfM/ydV3N3sYa70_j2FTXCdUxkWMPN0t9X2XwCPcB/s1600/%25D0%259B%25D0%25BE%25D0%25B3%25D0%25BE%2B%25D0%25A3%25D1%2587%25D0%25B8%25D1%2582%25D0%25B5%25D0%25BB%25D1%258C%2B%25D0%25B3%25D0%25BE%25D0%25B4%25D0%25B0%2B%25D0%25B2%25D0%25B0%25D1%2580%25D0%25B8%25D0%25B0%25D0%25BD%25D1%2582%2B%25D0%25BE%25D0%25B1%25D1%2580%25D0%25B5%25D0%25B7%25D0%25B0%25D0%25BD%25D1%258B%25D0%25B9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eftech.ru/upload/medialibrary/7db/po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https://www.technobezz.com/files/uploads/2019/07/Skype-LLamar-a-Espa%C3%B1a-ahorrando-1472x14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5" b="22654"/>
          <a:stretch/>
        </p:blipFill>
        <p:spPr bwMode="auto">
          <a:xfrm>
            <a:off x="432867" y="1418351"/>
            <a:ext cx="3745804" cy="214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xakep.ru/wp-content/uploads/2020/04/286514/Zoom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static.slickdealscdn.com/attachment/8/6/6/3/0/8959481.attach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https://avatars.mds.yandex.net/get-zen_doc/3229639/pub_5eb3cb03cbbbe856be5dc1e4_5eb550925d5c845913fc97c8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https://peopletalk.ru/userfiles/images/0002_viber_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939333"/>
            <a:ext cx="3718296" cy="232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9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1 сентября!!!!</a:t>
            </a:r>
            <a:endParaRPr lang="ru-RU" dirty="0"/>
          </a:p>
        </p:txBody>
      </p:sp>
      <p:pic>
        <p:nvPicPr>
          <p:cNvPr id="23554" name="Picture 2" descr="http://irkmediator.ru/sites/default/files/styles/crop_news_192x130/public/img6.jpg?itok=ODm8t0j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624736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927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WordArt 6"/>
          <p:cNvSpPr>
            <a:spLocks noChangeArrowheads="1" noChangeShapeType="1" noTextEdit="1"/>
          </p:cNvSpPr>
          <p:nvPr/>
        </p:nvSpPr>
        <p:spPr bwMode="gray">
          <a:xfrm>
            <a:off x="1752600" y="2971800"/>
            <a:ext cx="575945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8823" y="1556792"/>
            <a:ext cx="3973339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79512" y="4509120"/>
            <a:ext cx="4271962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ru-RU" altLang="ru-RU" sz="1800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</a:rPr>
              <a:t>Указ  Президента РФ от 7 мая 2018 года №204 «О национальных целях и стратегических задачах развития Российской Федерации на период до 2024 года»  </a:t>
            </a:r>
            <a:endParaRPr lang="ru-RU" alt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0" y="1844824"/>
            <a:ext cx="4438774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>
              <a:defRPr/>
            </a:pPr>
            <a:r>
              <a:rPr lang="ru-RU" alt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solidFill>
                  <a:srgbClr val="002060"/>
                </a:solidFill>
              </a:rPr>
              <a:t>Обеспечение глобальной конкурентоспособности российского образования, вхождение Российской Федерации в число </a:t>
            </a:r>
            <a:r>
              <a:rPr lang="ru-RU" sz="1800" u="sng" dirty="0">
                <a:solidFill>
                  <a:srgbClr val="002060"/>
                </a:solidFill>
              </a:rPr>
              <a:t>10 ведущих стран </a:t>
            </a:r>
            <a:r>
              <a:rPr lang="ru-RU" sz="1800" dirty="0">
                <a:solidFill>
                  <a:srgbClr val="002060"/>
                </a:solidFill>
              </a:rPr>
              <a:t>мира по качеству общего образования; воспитание гармонично развитой и социально ответственной личности на    основе духовно-нравственных ценностей народов Российской Федерации, исторических и национально-культурных традиций» </a:t>
            </a:r>
          </a:p>
          <a:p>
            <a:pPr algn="ctr">
              <a:defRPr/>
            </a:pPr>
            <a:r>
              <a:rPr lang="ru-RU" altLang="ru-RU" sz="1800" b="1" i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altLang="ru-RU" sz="1800" b="1" i="1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В.В.Путин</a:t>
            </a:r>
            <a:r>
              <a:rPr lang="ru-RU" altLang="ru-RU" sz="1800" b="1" i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51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73270648"/>
              </p:ext>
            </p:extLst>
          </p:nvPr>
        </p:nvGraphicFramePr>
        <p:xfrm>
          <a:off x="611560" y="836712"/>
          <a:ext cx="8424936" cy="559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153400" cy="900113"/>
          </a:xfrm>
        </p:spPr>
        <p:txBody>
          <a:bodyPr/>
          <a:lstStyle/>
          <a:p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 </a:t>
            </a:r>
            <a:b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национального проекта «Образование»</a:t>
            </a:r>
            <a:endParaRPr lang="en-US" alt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45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315200" y="6245101"/>
            <a:ext cx="1676400" cy="320675"/>
          </a:xfrm>
        </p:spPr>
        <p:txBody>
          <a:bodyPr/>
          <a:lstStyle/>
          <a:p>
            <a:r>
              <a:rPr lang="en-US" altLang="ru-RU"/>
              <a:t>Company Logo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19672" y="116632"/>
            <a:ext cx="6192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alt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Успех каждого ребенка</a:t>
            </a:r>
            <a:endParaRPr lang="en-US" alt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endParaRPr lang="ru-RU" dirty="0"/>
          </a:p>
        </p:txBody>
      </p:sp>
      <p:pic>
        <p:nvPicPr>
          <p:cNvPr id="13316" name="Picture 4" descr="http://scoolbarsuki.lbihost.ru/wp-content/uploads/sites/323/2020/05/b8518b245a196d1f29f0239f0e41d4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" y="1196752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s://kastornoe-otdel.my1.ru/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kastornoe-otdel.my1.ru/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2" name="Picture 10" descr="http://sad94.dou.tomsk.ru/wp-content/uploads/2020/04/shtu-768x5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8" t="4422" r="17703" b="3805"/>
          <a:stretch/>
        </p:blipFill>
        <p:spPr bwMode="auto">
          <a:xfrm>
            <a:off x="4655131" y="1484784"/>
            <a:ext cx="4329407" cy="401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16632"/>
            <a:ext cx="8540171" cy="900113"/>
          </a:xfrm>
        </p:spPr>
        <p:txBody>
          <a:bodyPr/>
          <a:lstStyle/>
          <a:p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дошкольного образования</a:t>
            </a:r>
            <a:endParaRPr lang="en-US" alt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4" descr="https://rebenkoved.ru/wp-content/uploads/2016/11/deti-igrayut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rebenkoved.ru/wp-content/uploads/2016/11/deti-igrayut-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://zheleznovfoto.ru/wp-content/uploads/2015/01/036_Skolniki_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gray">
          <a:xfrm>
            <a:off x="4561721" y="3226220"/>
            <a:ext cx="10294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400" b="1" dirty="0" smtClean="0">
                <a:solidFill>
                  <a:srgbClr val="FFFFFF"/>
                </a:solidFill>
              </a:rPr>
              <a:t>2017/2018</a:t>
            </a:r>
            <a:endParaRPr lang="en-US" altLang="ru-RU" sz="1400" b="1" dirty="0">
              <a:solidFill>
                <a:srgbClr val="FFFFFF"/>
              </a:solidFill>
            </a:endParaRP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gray">
          <a:xfrm>
            <a:off x="7192138" y="4029460"/>
            <a:ext cx="10294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1400" b="1" dirty="0" smtClean="0">
                <a:solidFill>
                  <a:srgbClr val="FFFFFF"/>
                </a:solidFill>
              </a:rPr>
              <a:t>2018/2019</a:t>
            </a:r>
            <a:endParaRPr lang="en-US" altLang="ru-RU" sz="1400" b="1" dirty="0">
              <a:solidFill>
                <a:srgbClr val="FFFFFF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73669353"/>
              </p:ext>
            </p:extLst>
          </p:nvPr>
        </p:nvGraphicFramePr>
        <p:xfrm>
          <a:off x="460375" y="1397000"/>
          <a:ext cx="8432105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  психолого-педагогического сопровождения дошкольников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68607365"/>
              </p:ext>
            </p:extLst>
          </p:nvPr>
        </p:nvGraphicFramePr>
        <p:xfrm>
          <a:off x="251520" y="1268760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86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Современная школа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326" y="130860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Купреевская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СОШ» на 132 места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gusr.ru/fotogalery/images/1596_25_08_2020_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8" y="1854001"/>
            <a:ext cx="2856821" cy="190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gusr.ru/fotogalery/images/1596_25_08_2020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346" y="1854001"/>
            <a:ext cx="2796294" cy="18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gusr.ru/fotogalery/images/1596_25_08_2020_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5"/>
            <a:ext cx="2939480" cy="195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gusr.ru/fotogalery/images/1596_25_08_2020_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8" y="4204184"/>
            <a:ext cx="2972580" cy="198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gusr.ru/fotogalery/images/1596_25_08_2020_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178" y="2768191"/>
            <a:ext cx="3419872" cy="227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7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Современная школа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326" y="130860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Центры цифрового и гуманитарного профилей «Точка роста»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51898749"/>
              </p:ext>
            </p:extLst>
          </p:nvPr>
        </p:nvGraphicFramePr>
        <p:xfrm>
          <a:off x="0" y="2262708"/>
          <a:ext cx="8796270" cy="3686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52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">
  <a:themeElements>
    <a:clrScheme name="sample 3">
      <a:dk1>
        <a:srgbClr val="18418C"/>
      </a:dk1>
      <a:lt1>
        <a:srgbClr val="FFFFFF"/>
      </a:lt1>
      <a:dk2>
        <a:srgbClr val="FFFFE7"/>
      </a:dk2>
      <a:lt2>
        <a:srgbClr val="DDDDDD"/>
      </a:lt2>
      <a:accent1>
        <a:srgbClr val="3492B4"/>
      </a:accent1>
      <a:accent2>
        <a:srgbClr val="7CB444"/>
      </a:accent2>
      <a:accent3>
        <a:srgbClr val="FFFFFF"/>
      </a:accent3>
      <a:accent4>
        <a:srgbClr val="133677"/>
      </a:accent4>
      <a:accent5>
        <a:srgbClr val="AEC7D6"/>
      </a:accent5>
      <a:accent6>
        <a:srgbClr val="70A33D"/>
      </a:accent6>
      <a:hlink>
        <a:srgbClr val="6A9EB0"/>
      </a:hlink>
      <a:folHlink>
        <a:srgbClr val="336699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FF9966"/>
        </a:accent2>
        <a:accent3>
          <a:srgbClr val="FFFFFF"/>
        </a:accent3>
        <a:accent4>
          <a:srgbClr val="000056"/>
        </a:accent4>
        <a:accent5>
          <a:srgbClr val="BABDDC"/>
        </a:accent5>
        <a:accent6>
          <a:srgbClr val="E78A5C"/>
        </a:accent6>
        <a:hlink>
          <a:srgbClr val="A959A1"/>
        </a:hlink>
        <a:folHlink>
          <a:srgbClr val="3AAB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8418C"/>
        </a:dk1>
        <a:lt1>
          <a:srgbClr val="FFFFFF"/>
        </a:lt1>
        <a:dk2>
          <a:srgbClr val="FFFFE7"/>
        </a:dk2>
        <a:lt2>
          <a:srgbClr val="DDDDDD"/>
        </a:lt2>
        <a:accent1>
          <a:srgbClr val="3492B4"/>
        </a:accent1>
        <a:accent2>
          <a:srgbClr val="7CB444"/>
        </a:accent2>
        <a:accent3>
          <a:srgbClr val="FFFFFF"/>
        </a:accent3>
        <a:accent4>
          <a:srgbClr val="133677"/>
        </a:accent4>
        <a:accent5>
          <a:srgbClr val="AEC7D6"/>
        </a:accent5>
        <a:accent6>
          <a:srgbClr val="70A33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</Template>
  <TotalTime>1132</TotalTime>
  <Words>662</Words>
  <Application>Microsoft Office PowerPoint</Application>
  <PresentationFormat>Экран (4:3)</PresentationFormat>
  <Paragraphs>111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4</vt:lpstr>
      <vt:lpstr>Image</vt:lpstr>
      <vt:lpstr>Основные итоги деятельности  системы образования Гусь-Хрустального района в 2019/2020 учебном году  и задачи на 2020/2021 учебный год </vt:lpstr>
      <vt:lpstr>Презентация PowerPoint</vt:lpstr>
      <vt:lpstr>Презентация PowerPoint</vt:lpstr>
      <vt:lpstr>Основные задачи  национального проекта «Образование»</vt:lpstr>
      <vt:lpstr>Презентация PowerPoint</vt:lpstr>
      <vt:lpstr>Качество дошкольного образования</vt:lpstr>
      <vt:lpstr>Программы  психолого-педагогического сопровождения дошкольников</vt:lpstr>
      <vt:lpstr>Современная школа</vt:lpstr>
      <vt:lpstr>Современная школа</vt:lpstr>
      <vt:lpstr>Современная школа</vt:lpstr>
      <vt:lpstr>Современная школа</vt:lpstr>
      <vt:lpstr>Успех каждого ребенка</vt:lpstr>
      <vt:lpstr>Модернизация спортивных залов</vt:lpstr>
      <vt:lpstr>Электронное и дистанционное обучение</vt:lpstr>
      <vt:lpstr>Поддержка молодых специалистов, развитие педагогических кадров</vt:lpstr>
      <vt:lpstr>Презентация PowerPoint</vt:lpstr>
      <vt:lpstr>Презентация PowerPoint</vt:lpstr>
      <vt:lpstr>Новшества в системе воспитания</vt:lpstr>
      <vt:lpstr>Примерная программа воспитания</vt:lpstr>
      <vt:lpstr>Общероссийское родительское собрание</vt:lpstr>
      <vt:lpstr>Система воспитания</vt:lpstr>
      <vt:lpstr>Презентация PowerPoint</vt:lpstr>
      <vt:lpstr>Цифровая трансформация образования</vt:lpstr>
      <vt:lpstr>Цифровая образовательная среда</vt:lpstr>
      <vt:lpstr>Инфраструктура ЦОС</vt:lpstr>
      <vt:lpstr>Содержательная часть ЦОС</vt:lpstr>
      <vt:lpstr>Коммуникационная составляющая ЦОС</vt:lpstr>
      <vt:lpstr>С 1 сентября!!!!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итоги деятельности  системы образования Гусь-Хрустального района в 2017/2018 учебном году  и задачи на 2018/2019 учебный год</dc:title>
  <dc:creator>Лычагина Л Н</dc:creator>
  <cp:lastModifiedBy>ZamCumipod</cp:lastModifiedBy>
  <cp:revision>83</cp:revision>
  <dcterms:created xsi:type="dcterms:W3CDTF">2018-08-29T09:37:24Z</dcterms:created>
  <dcterms:modified xsi:type="dcterms:W3CDTF">2020-08-26T10:32:28Z</dcterms:modified>
</cp:coreProperties>
</file>